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</p:sldIdLst>
  <p:sldSz cx="12192000" cy="6858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Calibri Light" pitchFamily="34" charset="0"/>
      <p:regular r:id="rId15"/>
      <p:italic r:id="rId16"/>
    </p:embeddedFont>
    <p:embeddedFont>
      <p:font typeface="Arial Black" pitchFamily="34" charset="0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1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BB23B-8B01-490F-A398-43EB6F0F1E4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ECCFC-761C-4FF0-9E32-116CD995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9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jpe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hyperlink" Target="Track%2030.mp3" TargetMode="External"/><Relationship Id="rId17" Type="http://schemas.openxmlformats.org/officeDocument/2006/relationships/image" Target="../media/image7.jpeg"/><Relationship Id="rId2" Type="http://schemas.openxmlformats.org/officeDocument/2006/relationships/audio" Target="../media/media1.mp3"/><Relationship Id="rId16" Type="http://schemas.openxmlformats.org/officeDocument/2006/relationships/image" Target="../media/image6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5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8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0.png"/><Relationship Id="rId5" Type="http://schemas.microsoft.com/office/2007/relationships/media" Target="../media/media8.mp3"/><Relationship Id="rId10" Type="http://schemas.openxmlformats.org/officeDocument/2006/relationships/image" Target="../media/image9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1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63" Type="http://schemas.openxmlformats.org/officeDocument/2006/relationships/image" Target="../media/image65.png"/><Relationship Id="rId7" Type="http://schemas.microsoft.com/office/2007/relationships/media" Target="../media/media13.mp3"/><Relationship Id="rId2" Type="http://schemas.openxmlformats.org/officeDocument/2006/relationships/audio" Target="../media/media10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62" Type="http://schemas.openxmlformats.org/officeDocument/2006/relationships/image" Target="../media/image64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5" Type="http://schemas.microsoft.com/office/2007/relationships/media" Target="../media/media12.mp3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61" Type="http://schemas.openxmlformats.org/officeDocument/2006/relationships/image" Target="../media/image63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pn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8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png"/><Relationship Id="rId64" Type="http://schemas.openxmlformats.org/officeDocument/2006/relationships/image" Target="../media/image66.png"/><Relationship Id="rId8" Type="http://schemas.openxmlformats.org/officeDocument/2006/relationships/audio" Target="../media/media13.mp3"/><Relationship Id="rId51" Type="http://schemas.openxmlformats.org/officeDocument/2006/relationships/image" Target="../media/image53.png"/><Relationship Id="rId3" Type="http://schemas.microsoft.com/office/2007/relationships/media" Target="../media/media11.mp3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AN\Bye.MP3" TargetMode="External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Káº¿t quáº£ hÃ¬nh áº£nh cho playing cartoon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47" name="AutoShape 4" descr="Káº¿t quáº£ hÃ¬nh áº£nh cho playing cartoon 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6149" name="Picture 16" descr="HÃ¬nh áº£nh cÃ³ liÃ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455988"/>
            <a:ext cx="53435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11"/>
          <p:cNvSpPr txBox="1">
            <a:spLocks noChangeArrowheads="1"/>
          </p:cNvSpPr>
          <p:nvPr/>
        </p:nvSpPr>
        <p:spPr bwMode="auto">
          <a:xfrm>
            <a:off x="1561306" y="377825"/>
            <a:ext cx="9069388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 dirty="0" smtClean="0"/>
              <a:t>UNIT </a:t>
            </a:r>
            <a:r>
              <a:rPr lang="en-US" altLang="en-US" sz="5400" dirty="0" smtClean="0"/>
              <a:t>8</a:t>
            </a:r>
            <a:r>
              <a:rPr lang="vi-VN" altLang="en-US" sz="5400" dirty="0" smtClean="0"/>
              <a:t>  </a:t>
            </a:r>
            <a:endParaRPr lang="en-US" altLang="en-US" sz="5400" dirty="0" smtClean="0"/>
          </a:p>
          <a:p>
            <a:pPr algn="ctr" eaLnBrk="1" hangingPunct="1"/>
            <a:r>
              <a:rPr lang="en-US" altLang="en-US" sz="6600" b="1" dirty="0" smtClean="0">
                <a:solidFill>
                  <a:srgbClr val="FF0000"/>
                </a:solidFill>
              </a:rPr>
              <a:t>Where’s Grandma?</a:t>
            </a:r>
          </a:p>
          <a:p>
            <a:pPr algn="ctr" eaLnBrk="1" hangingPunct="1"/>
            <a:r>
              <a:rPr lang="vi-VN" altLang="en-US" sz="6600" dirty="0" err="1" smtClean="0">
                <a:solidFill>
                  <a:srgbClr val="00B0F0"/>
                </a:solidFill>
              </a:rPr>
              <a:t>Lesson</a:t>
            </a:r>
            <a:r>
              <a:rPr lang="en-US" altLang="en-US" sz="6600" dirty="0">
                <a:solidFill>
                  <a:srgbClr val="00B0F0"/>
                </a:solidFill>
              </a:rPr>
              <a:t> </a:t>
            </a:r>
            <a:r>
              <a:rPr lang="vi-VN" altLang="en-US" sz="6600" dirty="0" smtClean="0">
                <a:solidFill>
                  <a:srgbClr val="00B0F0"/>
                </a:solidFill>
              </a:rPr>
              <a:t>1: </a:t>
            </a:r>
            <a:r>
              <a:rPr lang="vi-VN" altLang="en-US" sz="6600" dirty="0" smtClean="0">
                <a:solidFill>
                  <a:srgbClr val="00B0F0"/>
                </a:solidFill>
              </a:rPr>
              <a:t>Words</a:t>
            </a:r>
            <a:r>
              <a:rPr lang="en-US" altLang="en-US" sz="6600" dirty="0" smtClean="0">
                <a:solidFill>
                  <a:srgbClr val="00B0F0"/>
                </a:solidFill>
              </a:rPr>
              <a:t> </a:t>
            </a:r>
            <a:endParaRPr lang="vi-VN" altLang="en-US" sz="6600" dirty="0" smtClean="0">
              <a:solidFill>
                <a:srgbClr val="00B0F0"/>
              </a:solidFill>
            </a:endParaRPr>
          </a:p>
        </p:txBody>
      </p:sp>
      <p:pic>
        <p:nvPicPr>
          <p:cNvPr id="6151" name="Picture 18" descr="Káº¿t quáº£ hÃ¬nh áº£nh cho play carto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3057525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5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window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8"/>
          <p:cNvSpPr txBox="1">
            <a:spLocks noChangeArrowheads="1"/>
          </p:cNvSpPr>
          <p:nvPr/>
        </p:nvSpPr>
        <p:spPr bwMode="auto">
          <a:xfrm>
            <a:off x="2474913" y="1365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5" name="Text Box 21"/>
          <p:cNvSpPr txBox="1">
            <a:spLocks noChangeArrowheads="1"/>
          </p:cNvSpPr>
          <p:nvPr/>
        </p:nvSpPr>
        <p:spPr bwMode="auto">
          <a:xfrm>
            <a:off x="2362200" y="2819400"/>
            <a:ext cx="1584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/>
              <a:t>kitchen</a:t>
            </a:r>
            <a:endParaRPr lang="vi-VN" altLang="en-US" dirty="0"/>
          </a:p>
        </p:txBody>
      </p:sp>
      <p:sp>
        <p:nvSpPr>
          <p:cNvPr id="13316" name="Text Box 24"/>
          <p:cNvSpPr txBox="1">
            <a:spLocks noChangeArrowheads="1"/>
          </p:cNvSpPr>
          <p:nvPr/>
        </p:nvSpPr>
        <p:spPr bwMode="auto">
          <a:xfrm>
            <a:off x="8972004" y="2895600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/>
              <a:t>d</a:t>
            </a:r>
            <a:r>
              <a:rPr lang="en-US" altLang="en-US" sz="2400" b="1" dirty="0" smtClean="0"/>
              <a:t>ining room</a:t>
            </a:r>
            <a:endParaRPr lang="vi-VN" altLang="en-US" sz="2400" b="1" dirty="0"/>
          </a:p>
        </p:txBody>
      </p:sp>
      <p:sp>
        <p:nvSpPr>
          <p:cNvPr id="13317" name="Text Box 25"/>
          <p:cNvSpPr txBox="1">
            <a:spLocks noChangeArrowheads="1"/>
          </p:cNvSpPr>
          <p:nvPr/>
        </p:nvSpPr>
        <p:spPr bwMode="auto">
          <a:xfrm>
            <a:off x="4189328" y="5189538"/>
            <a:ext cx="1500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/>
              <a:t>bedroom</a:t>
            </a:r>
            <a:endParaRPr lang="vi-VN" altLang="en-US" sz="2400" b="1" dirty="0"/>
          </a:p>
        </p:txBody>
      </p:sp>
      <p:sp>
        <p:nvSpPr>
          <p:cNvPr id="13318" name="Text Box 26"/>
          <p:cNvSpPr txBox="1">
            <a:spLocks noChangeArrowheads="1"/>
          </p:cNvSpPr>
          <p:nvPr/>
        </p:nvSpPr>
        <p:spPr bwMode="auto">
          <a:xfrm>
            <a:off x="7823062" y="5159375"/>
            <a:ext cx="16033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/>
              <a:t>bathroom</a:t>
            </a:r>
            <a:endParaRPr lang="vi-VN" altLang="en-US" sz="2400" b="1" dirty="0"/>
          </a:p>
        </p:txBody>
      </p:sp>
      <p:sp>
        <p:nvSpPr>
          <p:cNvPr id="13319" name="WordArt 24">
            <a:hlinkClick r:id="rId12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2675732" y="179388"/>
            <a:ext cx="68405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66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* Listen 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66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and repeat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3366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5" name="image292.jpe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129232" y="1397718"/>
            <a:ext cx="2097994" cy="1330143"/>
          </a:xfrm>
          <a:prstGeom prst="rect">
            <a:avLst/>
          </a:prstGeom>
        </p:spPr>
      </p:pic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5780308" y="2878182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/>
              <a:t>l</a:t>
            </a:r>
            <a:r>
              <a:rPr lang="en-US" altLang="en-US" sz="2400" b="1" dirty="0" smtClean="0"/>
              <a:t>iving room</a:t>
            </a:r>
            <a:endParaRPr lang="vi-VN" altLang="en-US" sz="2400" b="1" dirty="0"/>
          </a:p>
        </p:txBody>
      </p:sp>
      <p:pic>
        <p:nvPicPr>
          <p:cNvPr id="17" name="image293.jpe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753695" y="1413056"/>
            <a:ext cx="2065824" cy="1294919"/>
          </a:xfrm>
          <a:prstGeom prst="rect">
            <a:avLst/>
          </a:prstGeom>
        </p:spPr>
      </p:pic>
      <p:pic>
        <p:nvPicPr>
          <p:cNvPr id="18" name="image294.jpe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921933" y="1420408"/>
            <a:ext cx="2148340" cy="1270541"/>
          </a:xfrm>
          <a:prstGeom prst="rect">
            <a:avLst/>
          </a:prstGeom>
        </p:spPr>
      </p:pic>
      <p:pic>
        <p:nvPicPr>
          <p:cNvPr id="19" name="image295.jpe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892722" y="3816631"/>
            <a:ext cx="2071868" cy="1281854"/>
          </a:xfrm>
          <a:prstGeom prst="rect">
            <a:avLst/>
          </a:prstGeom>
        </p:spPr>
      </p:pic>
      <p:pic>
        <p:nvPicPr>
          <p:cNvPr id="20" name="image296.jpeg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576456" y="3803567"/>
            <a:ext cx="2035716" cy="1307980"/>
          </a:xfrm>
          <a:prstGeom prst="rect">
            <a:avLst/>
          </a:prstGeom>
        </p:spPr>
      </p:pic>
      <p:pic>
        <p:nvPicPr>
          <p:cNvPr id="2" name="Track_86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61514" y="2939248"/>
            <a:ext cx="609600" cy="609600"/>
          </a:xfrm>
          <a:prstGeom prst="rect">
            <a:avLst/>
          </a:prstGeom>
        </p:spPr>
      </p:pic>
      <p:pic>
        <p:nvPicPr>
          <p:cNvPr id="3" name="Track_86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94456" y="4579938"/>
            <a:ext cx="609600" cy="609600"/>
          </a:xfrm>
          <a:prstGeom prst="rect">
            <a:avLst/>
          </a:prstGeom>
        </p:spPr>
      </p:pic>
      <p:pic>
        <p:nvPicPr>
          <p:cNvPr id="4" name="Track_86 (mp3cut.net) (2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8904" y="2801982"/>
            <a:ext cx="609600" cy="609600"/>
          </a:xfrm>
          <a:prstGeom prst="rect">
            <a:avLst/>
          </a:prstGeom>
        </p:spPr>
      </p:pic>
      <p:pic>
        <p:nvPicPr>
          <p:cNvPr id="5" name="Track_86 (mp3cut.net) (3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20401" y="4549775"/>
            <a:ext cx="609600" cy="609600"/>
          </a:xfrm>
          <a:prstGeom prst="rect">
            <a:avLst/>
          </a:prstGeom>
        </p:spPr>
      </p:pic>
      <p:pic>
        <p:nvPicPr>
          <p:cNvPr id="6" name="Track_86 (mp3cut.net) (4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81989" y="3244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window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667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167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167"/>
                            </p:stCondLst>
                            <p:childTnLst>
                              <p:par>
                                <p:cTn id="3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167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252"/>
                            </p:stCondLst>
                            <p:childTnLst>
                              <p:par>
                                <p:cTn id="38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752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752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752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941"/>
                            </p:stCondLst>
                            <p:childTnLst>
                              <p:par>
                                <p:cTn id="60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441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441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941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4000"/>
                            </p:stCondLst>
                            <p:childTnLst>
                              <p:par>
                                <p:cTn id="82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65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8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1797"/>
                            </p:stCondLst>
                            <p:childTnLst>
                              <p:par>
                                <p:cTn id="10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315" grpId="0"/>
      <p:bldP spid="13315" grpId="1"/>
      <p:bldP spid="13316" grpId="0"/>
      <p:bldP spid="13316" grpId="1"/>
      <p:bldP spid="13317" grpId="0"/>
      <p:bldP spid="13317" grpId="1"/>
      <p:bldP spid="13318" grpId="0"/>
      <p:bldP spid="13318" grpId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1561306" y="377825"/>
            <a:ext cx="906938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6600" dirty="0" err="1" smtClean="0">
                <a:solidFill>
                  <a:srgbClr val="00B0F0"/>
                </a:solidFill>
              </a:rPr>
              <a:t>Lesson</a:t>
            </a:r>
            <a:r>
              <a:rPr lang="en-US" altLang="en-US" sz="6600" dirty="0" smtClean="0">
                <a:solidFill>
                  <a:srgbClr val="00B0F0"/>
                </a:solidFill>
              </a:rPr>
              <a:t> </a:t>
            </a:r>
            <a:r>
              <a:rPr lang="en-US" altLang="en-US" sz="6600" dirty="0">
                <a:solidFill>
                  <a:srgbClr val="00B0F0"/>
                </a:solidFill>
              </a:rPr>
              <a:t>2</a:t>
            </a:r>
            <a:r>
              <a:rPr lang="vi-VN" altLang="en-US" sz="6600" dirty="0" smtClean="0">
                <a:solidFill>
                  <a:srgbClr val="00B0F0"/>
                </a:solidFill>
              </a:rPr>
              <a:t>: </a:t>
            </a:r>
            <a:r>
              <a:rPr lang="en-US" altLang="en-US" sz="6600" dirty="0" smtClean="0">
                <a:solidFill>
                  <a:srgbClr val="00B0F0"/>
                </a:solidFill>
              </a:rPr>
              <a:t>Grammar</a:t>
            </a:r>
          </a:p>
          <a:p>
            <a:pPr algn="ctr" eaLnBrk="1" hangingPunct="1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66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Listen and 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66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say</a:t>
            </a:r>
            <a:endParaRPr lang="vi-VN" altLang="en-US" sz="3600" dirty="0" smtClean="0">
              <a:solidFill>
                <a:srgbClr val="00B0F0"/>
              </a:solidFill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441" y="2406658"/>
            <a:ext cx="2718177" cy="3170708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6456" y="2405389"/>
            <a:ext cx="2715200" cy="3407604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0442" y="2405492"/>
            <a:ext cx="2711214" cy="3237663"/>
          </a:xfrm>
          <a:prstGeom prst="rect">
            <a:avLst/>
          </a:prstGeom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4011018" y="3181991"/>
            <a:ext cx="75276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Where’s</a:t>
            </a:r>
            <a:r>
              <a:rPr lang="en-US" altLang="en-US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Grandma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</a:t>
            </a:r>
            <a:r>
              <a:rPr lang="en-US" altLang="en-US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dining room.</a:t>
            </a:r>
            <a:endParaRPr lang="vi-VN" alt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rack_89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9661" y="2418441"/>
            <a:ext cx="2701995" cy="3237777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4163418" y="3164571"/>
            <a:ext cx="75276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altLang="en-US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Dad  and Billy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They’re</a:t>
            </a:r>
            <a:r>
              <a:rPr lang="en-US" altLang="en-US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dining room, too.</a:t>
            </a:r>
            <a:endParaRPr lang="vi-VN" alt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rack_89 (mp3cut.net)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106810" y="3081838"/>
            <a:ext cx="75276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they</a:t>
            </a:r>
            <a:r>
              <a:rPr lang="en-US" altLang="en-US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living room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they aren’t.</a:t>
            </a:r>
            <a:endParaRPr lang="vi-VN" alt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45999" y="3094904"/>
            <a:ext cx="75276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she</a:t>
            </a:r>
            <a:r>
              <a:rPr lang="en-US" altLang="en-US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kitchen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she isn’t.</a:t>
            </a:r>
            <a:endParaRPr lang="vi-VN" alt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Track_89 (mp3cut.net)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Track_89 (mp3cut.net) (3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349"/>
                            </p:stCondLst>
                            <p:childTnLst>
                              <p:par>
                                <p:cTn id="18" presetID="3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849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849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849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8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693"/>
                            </p:stCondLst>
                            <p:childTnLst>
                              <p:par>
                                <p:cTn id="43" presetID="3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193"/>
                            </p:stCondLst>
                            <p:childTnLst>
                              <p:par>
                                <p:cTn id="5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193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193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1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9308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1308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3308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70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344"/>
                            </p:stCondLst>
                            <p:childTnLst>
                              <p:par>
                                <p:cTn id="9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6" grpId="1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1561306" y="377825"/>
            <a:ext cx="906938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6600" dirty="0" err="1" smtClean="0">
                <a:solidFill>
                  <a:srgbClr val="00B0F0"/>
                </a:solidFill>
              </a:rPr>
              <a:t>Lesson</a:t>
            </a:r>
            <a:r>
              <a:rPr lang="en-US" altLang="en-US" sz="6600" dirty="0" smtClean="0">
                <a:solidFill>
                  <a:srgbClr val="00B0F0"/>
                </a:solidFill>
              </a:rPr>
              <a:t> </a:t>
            </a:r>
            <a:r>
              <a:rPr lang="en-US" altLang="en-US" sz="6600" dirty="0">
                <a:solidFill>
                  <a:srgbClr val="00B0F0"/>
                </a:solidFill>
              </a:rPr>
              <a:t>3</a:t>
            </a:r>
            <a:r>
              <a:rPr lang="vi-VN" altLang="en-US" sz="6600" dirty="0" smtClean="0">
                <a:solidFill>
                  <a:srgbClr val="00B0F0"/>
                </a:solidFill>
              </a:rPr>
              <a:t>: </a:t>
            </a:r>
            <a:r>
              <a:rPr lang="en-US" altLang="en-US" sz="6600" dirty="0" smtClean="0">
                <a:solidFill>
                  <a:srgbClr val="00B0F0"/>
                </a:solidFill>
              </a:rPr>
              <a:t>Song</a:t>
            </a:r>
          </a:p>
          <a:p>
            <a:pPr algn="ctr" eaLnBrk="1" hangingPunct="1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66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Listen and 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66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repeat</a:t>
            </a:r>
            <a:endParaRPr lang="vi-VN" altLang="en-US" sz="3600" dirty="0" smtClean="0">
              <a:solidFill>
                <a:srgbClr val="00B0F0"/>
              </a:solidFill>
            </a:endParaRPr>
          </a:p>
        </p:txBody>
      </p:sp>
      <p:sp>
        <p:nvSpPr>
          <p:cNvPr id="15" name="Rectangle 272"/>
          <p:cNvSpPr>
            <a:spLocks noChangeArrowheads="1"/>
          </p:cNvSpPr>
          <p:nvPr/>
        </p:nvSpPr>
        <p:spPr bwMode="auto">
          <a:xfrm>
            <a:off x="6811645" y="2178418"/>
            <a:ext cx="6967101" cy="4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"/>
          <p:cNvGrpSpPr>
            <a:grpSpLocks/>
          </p:cNvGrpSpPr>
          <p:nvPr/>
        </p:nvGrpSpPr>
        <p:grpSpPr bwMode="auto">
          <a:xfrm>
            <a:off x="4746812" y="2178419"/>
            <a:ext cx="2864498" cy="2393581"/>
            <a:chOff x="0" y="0"/>
            <a:chExt cx="9487" cy="6949"/>
          </a:xfrm>
        </p:grpSpPr>
        <p:sp>
          <p:nvSpPr>
            <p:cNvPr id="17" name="Rectangle 271"/>
            <p:cNvSpPr>
              <a:spLocks noChangeArrowheads="1"/>
            </p:cNvSpPr>
            <p:nvPr/>
          </p:nvSpPr>
          <p:spPr bwMode="auto">
            <a:xfrm>
              <a:off x="9" y="5775"/>
              <a:ext cx="9477" cy="1173"/>
            </a:xfrm>
            <a:prstGeom prst="rect">
              <a:avLst/>
            </a:prstGeom>
            <a:solidFill>
              <a:srgbClr val="67B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70"/>
            <p:cNvSpPr>
              <a:spLocks/>
            </p:cNvSpPr>
            <p:nvPr/>
          </p:nvSpPr>
          <p:spPr bwMode="auto">
            <a:xfrm>
              <a:off x="1138" y="2179"/>
              <a:ext cx="6877" cy="4093"/>
            </a:xfrm>
            <a:custGeom>
              <a:avLst/>
              <a:gdLst>
                <a:gd name="T0" fmla="+- 0 8015 1139"/>
                <a:gd name="T1" fmla="*/ T0 w 6877"/>
                <a:gd name="T2" fmla="+- 0 2179 2179"/>
                <a:gd name="T3" fmla="*/ 2179 h 4093"/>
                <a:gd name="T4" fmla="+- 0 1139 1139"/>
                <a:gd name="T5" fmla="*/ T4 w 6877"/>
                <a:gd name="T6" fmla="+- 0 2186 2179"/>
                <a:gd name="T7" fmla="*/ 2186 h 4093"/>
                <a:gd name="T8" fmla="+- 0 1149 1139"/>
                <a:gd name="T9" fmla="*/ T8 w 6877"/>
                <a:gd name="T10" fmla="+- 0 2296 2179"/>
                <a:gd name="T11" fmla="*/ 2296 h 4093"/>
                <a:gd name="T12" fmla="+- 0 1318 1139"/>
                <a:gd name="T13" fmla="*/ T12 w 6877"/>
                <a:gd name="T14" fmla="+- 0 2296 2179"/>
                <a:gd name="T15" fmla="*/ 2296 h 4093"/>
                <a:gd name="T16" fmla="+- 0 1318 1139"/>
                <a:gd name="T17" fmla="*/ T16 w 6877"/>
                <a:gd name="T18" fmla="+- 0 6152 2179"/>
                <a:gd name="T19" fmla="*/ 6152 h 4093"/>
                <a:gd name="T20" fmla="+- 0 1263 1139"/>
                <a:gd name="T21" fmla="*/ T20 w 6877"/>
                <a:gd name="T22" fmla="+- 0 6207 2179"/>
                <a:gd name="T23" fmla="*/ 6207 h 4093"/>
                <a:gd name="T24" fmla="+- 0 1318 1139"/>
                <a:gd name="T25" fmla="*/ T24 w 6877"/>
                <a:gd name="T26" fmla="+- 0 6272 2179"/>
                <a:gd name="T27" fmla="*/ 6272 h 4093"/>
                <a:gd name="T28" fmla="+- 0 1378 1139"/>
                <a:gd name="T29" fmla="*/ T28 w 6877"/>
                <a:gd name="T30" fmla="+- 0 6202 2179"/>
                <a:gd name="T31" fmla="*/ 6202 h 4093"/>
                <a:gd name="T32" fmla="+- 0 1388 1139"/>
                <a:gd name="T33" fmla="*/ T32 w 6877"/>
                <a:gd name="T34" fmla="+- 0 2286 2179"/>
                <a:gd name="T35" fmla="*/ 2286 h 4093"/>
                <a:gd name="T36" fmla="+- 0 8002 1139"/>
                <a:gd name="T37" fmla="*/ T36 w 6877"/>
                <a:gd name="T38" fmla="+- 0 2286 2179"/>
                <a:gd name="T39" fmla="*/ 2286 h 4093"/>
                <a:gd name="T40" fmla="+- 0 8015 1139"/>
                <a:gd name="T41" fmla="*/ T40 w 6877"/>
                <a:gd name="T42" fmla="+- 0 2179 2179"/>
                <a:gd name="T43" fmla="*/ 2179 h 40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6877" h="4093">
                  <a:moveTo>
                    <a:pt x="6876" y="0"/>
                  </a:moveTo>
                  <a:lnTo>
                    <a:pt x="0" y="7"/>
                  </a:lnTo>
                  <a:lnTo>
                    <a:pt x="10" y="117"/>
                  </a:lnTo>
                  <a:lnTo>
                    <a:pt x="179" y="117"/>
                  </a:lnTo>
                  <a:lnTo>
                    <a:pt x="179" y="3973"/>
                  </a:lnTo>
                  <a:lnTo>
                    <a:pt x="124" y="4028"/>
                  </a:lnTo>
                  <a:lnTo>
                    <a:pt x="179" y="4093"/>
                  </a:lnTo>
                  <a:lnTo>
                    <a:pt x="239" y="4023"/>
                  </a:lnTo>
                  <a:lnTo>
                    <a:pt x="249" y="107"/>
                  </a:lnTo>
                  <a:lnTo>
                    <a:pt x="6863" y="107"/>
                  </a:lnTo>
                  <a:lnTo>
                    <a:pt x="68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17" name="Picture 26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" y="2285"/>
              <a:ext cx="6407" cy="4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Freeform 268"/>
            <p:cNvSpPr>
              <a:spLocks/>
            </p:cNvSpPr>
            <p:nvPr/>
          </p:nvSpPr>
          <p:spPr bwMode="auto">
            <a:xfrm>
              <a:off x="1102" y="1007"/>
              <a:ext cx="6913" cy="1173"/>
            </a:xfrm>
            <a:custGeom>
              <a:avLst/>
              <a:gdLst>
                <a:gd name="T0" fmla="+- 0 7415 1102"/>
                <a:gd name="T1" fmla="*/ T0 w 6913"/>
                <a:gd name="T2" fmla="+- 0 1007 1007"/>
                <a:gd name="T3" fmla="*/ 1007 h 1173"/>
                <a:gd name="T4" fmla="+- 0 1755 1102"/>
                <a:gd name="T5" fmla="*/ T4 w 6913"/>
                <a:gd name="T6" fmla="+- 0 1047 1007"/>
                <a:gd name="T7" fmla="*/ 1047 h 1173"/>
                <a:gd name="T8" fmla="+- 0 1102 1102"/>
                <a:gd name="T9" fmla="*/ T8 w 6913"/>
                <a:gd name="T10" fmla="+- 0 2179 1007"/>
                <a:gd name="T11" fmla="*/ 2179 h 1173"/>
                <a:gd name="T12" fmla="+- 0 8015 1102"/>
                <a:gd name="T13" fmla="*/ T12 w 6913"/>
                <a:gd name="T14" fmla="+- 0 2179 1007"/>
                <a:gd name="T15" fmla="*/ 2179 h 1173"/>
                <a:gd name="T16" fmla="+- 0 7415 1102"/>
                <a:gd name="T17" fmla="*/ T16 w 6913"/>
                <a:gd name="T18" fmla="+- 0 1007 1007"/>
                <a:gd name="T19" fmla="*/ 1007 h 11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913" h="1173">
                  <a:moveTo>
                    <a:pt x="6313" y="0"/>
                  </a:moveTo>
                  <a:lnTo>
                    <a:pt x="653" y="40"/>
                  </a:lnTo>
                  <a:lnTo>
                    <a:pt x="0" y="1172"/>
                  </a:lnTo>
                  <a:lnTo>
                    <a:pt x="6913" y="1172"/>
                  </a:lnTo>
                  <a:lnTo>
                    <a:pt x="6313" y="0"/>
                  </a:lnTo>
                  <a:close/>
                </a:path>
              </a:pathLst>
            </a:custGeom>
            <a:solidFill>
              <a:srgbClr val="B14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67"/>
            <p:cNvSpPr>
              <a:spLocks noChangeArrowheads="1"/>
            </p:cNvSpPr>
            <p:nvPr/>
          </p:nvSpPr>
          <p:spPr bwMode="auto">
            <a:xfrm>
              <a:off x="4085" y="6135"/>
              <a:ext cx="1386" cy="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66"/>
            <p:cNvSpPr>
              <a:spLocks noChangeArrowheads="1"/>
            </p:cNvSpPr>
            <p:nvPr/>
          </p:nvSpPr>
          <p:spPr bwMode="auto">
            <a:xfrm>
              <a:off x="4138" y="4074"/>
              <a:ext cx="1253" cy="2055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65"/>
            <p:cNvSpPr>
              <a:spLocks noChangeArrowheads="1"/>
            </p:cNvSpPr>
            <p:nvPr/>
          </p:nvSpPr>
          <p:spPr bwMode="auto">
            <a:xfrm>
              <a:off x="6016" y="2352"/>
              <a:ext cx="1506" cy="1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64"/>
            <p:cNvSpPr>
              <a:spLocks noChangeArrowheads="1"/>
            </p:cNvSpPr>
            <p:nvPr/>
          </p:nvSpPr>
          <p:spPr bwMode="auto">
            <a:xfrm>
              <a:off x="1608" y="2379"/>
              <a:ext cx="2291" cy="14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63"/>
            <p:cNvSpPr>
              <a:spLocks noChangeArrowheads="1"/>
            </p:cNvSpPr>
            <p:nvPr/>
          </p:nvSpPr>
          <p:spPr bwMode="auto">
            <a:xfrm>
              <a:off x="4724" y="2419"/>
              <a:ext cx="547" cy="1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62"/>
            <p:cNvSpPr>
              <a:spLocks noChangeArrowheads="1"/>
            </p:cNvSpPr>
            <p:nvPr/>
          </p:nvSpPr>
          <p:spPr bwMode="auto">
            <a:xfrm>
              <a:off x="5644" y="4087"/>
              <a:ext cx="1945" cy="1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61"/>
            <p:cNvSpPr>
              <a:spLocks noChangeArrowheads="1"/>
            </p:cNvSpPr>
            <p:nvPr/>
          </p:nvSpPr>
          <p:spPr bwMode="auto">
            <a:xfrm>
              <a:off x="1608" y="4097"/>
              <a:ext cx="2291" cy="1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60"/>
            <p:cNvSpPr>
              <a:spLocks noChangeShapeType="1"/>
            </p:cNvSpPr>
            <p:nvPr/>
          </p:nvSpPr>
          <p:spPr bwMode="auto">
            <a:xfrm>
              <a:off x="5944" y="3809"/>
              <a:ext cx="1658" cy="0"/>
            </a:xfrm>
            <a:prstGeom prst="line">
              <a:avLst/>
            </a:prstGeom>
            <a:noFill/>
            <a:ln w="6977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59"/>
            <p:cNvSpPr>
              <a:spLocks noChangeShapeType="1"/>
            </p:cNvSpPr>
            <p:nvPr/>
          </p:nvSpPr>
          <p:spPr bwMode="auto">
            <a:xfrm>
              <a:off x="1518" y="3869"/>
              <a:ext cx="2508" cy="0"/>
            </a:xfrm>
            <a:prstGeom prst="line">
              <a:avLst/>
            </a:prstGeom>
            <a:noFill/>
            <a:ln w="6977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58"/>
            <p:cNvSpPr>
              <a:spLocks noChangeShapeType="1"/>
            </p:cNvSpPr>
            <p:nvPr/>
          </p:nvSpPr>
          <p:spPr bwMode="auto">
            <a:xfrm>
              <a:off x="4645" y="3809"/>
              <a:ext cx="699" cy="0"/>
            </a:xfrm>
            <a:prstGeom prst="line">
              <a:avLst/>
            </a:prstGeom>
            <a:noFill/>
            <a:ln w="6977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57"/>
            <p:cNvSpPr>
              <a:spLocks noChangeShapeType="1"/>
            </p:cNvSpPr>
            <p:nvPr/>
          </p:nvSpPr>
          <p:spPr bwMode="auto">
            <a:xfrm>
              <a:off x="1488" y="5558"/>
              <a:ext cx="2508" cy="0"/>
            </a:xfrm>
            <a:prstGeom prst="line">
              <a:avLst/>
            </a:prstGeom>
            <a:noFill/>
            <a:ln w="6977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56"/>
            <p:cNvSpPr>
              <a:spLocks noChangeShapeType="1"/>
            </p:cNvSpPr>
            <p:nvPr/>
          </p:nvSpPr>
          <p:spPr bwMode="auto">
            <a:xfrm>
              <a:off x="5534" y="5538"/>
              <a:ext cx="2178" cy="0"/>
            </a:xfrm>
            <a:prstGeom prst="line">
              <a:avLst/>
            </a:prstGeom>
            <a:noFill/>
            <a:ln w="6977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55"/>
            <p:cNvSpPr>
              <a:spLocks noChangeArrowheads="1"/>
            </p:cNvSpPr>
            <p:nvPr/>
          </p:nvSpPr>
          <p:spPr bwMode="auto">
            <a:xfrm>
              <a:off x="4280" y="5602"/>
              <a:ext cx="440" cy="415"/>
            </a:xfrm>
            <a:prstGeom prst="rect">
              <a:avLst/>
            </a:prstGeom>
            <a:solidFill>
              <a:srgbClr val="CE1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54"/>
            <p:cNvSpPr>
              <a:spLocks noChangeArrowheads="1"/>
            </p:cNvSpPr>
            <p:nvPr/>
          </p:nvSpPr>
          <p:spPr bwMode="auto">
            <a:xfrm>
              <a:off x="4859" y="5602"/>
              <a:ext cx="400" cy="415"/>
            </a:xfrm>
            <a:prstGeom prst="rect">
              <a:avLst/>
            </a:prstGeom>
            <a:solidFill>
              <a:srgbClr val="CE1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53"/>
            <p:cNvSpPr>
              <a:spLocks noChangeArrowheads="1"/>
            </p:cNvSpPr>
            <p:nvPr/>
          </p:nvSpPr>
          <p:spPr bwMode="auto">
            <a:xfrm>
              <a:off x="4859" y="4233"/>
              <a:ext cx="400" cy="1009"/>
            </a:xfrm>
            <a:prstGeom prst="rect">
              <a:avLst/>
            </a:prstGeom>
            <a:solidFill>
              <a:srgbClr val="CE1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52"/>
            <p:cNvSpPr>
              <a:spLocks noChangeArrowheads="1"/>
            </p:cNvSpPr>
            <p:nvPr/>
          </p:nvSpPr>
          <p:spPr bwMode="auto">
            <a:xfrm>
              <a:off x="4280" y="4233"/>
              <a:ext cx="440" cy="1009"/>
            </a:xfrm>
            <a:prstGeom prst="rect">
              <a:avLst/>
            </a:prstGeom>
            <a:solidFill>
              <a:srgbClr val="CE1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51"/>
            <p:cNvSpPr>
              <a:spLocks noChangeArrowheads="1"/>
            </p:cNvSpPr>
            <p:nvPr/>
          </p:nvSpPr>
          <p:spPr bwMode="auto">
            <a:xfrm>
              <a:off x="4595" y="5362"/>
              <a:ext cx="405" cy="195"/>
            </a:xfrm>
            <a:prstGeom prst="rect">
              <a:avLst/>
            </a:pr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50"/>
            <p:cNvSpPr>
              <a:spLocks noChangeShapeType="1"/>
            </p:cNvSpPr>
            <p:nvPr/>
          </p:nvSpPr>
          <p:spPr bwMode="auto">
            <a:xfrm>
              <a:off x="5784" y="5759"/>
              <a:ext cx="266" cy="0"/>
            </a:xfrm>
            <a:prstGeom prst="line">
              <a:avLst/>
            </a:prstGeom>
            <a:noFill/>
            <a:ln w="6343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49"/>
            <p:cNvSpPr>
              <a:spLocks noChangeShapeType="1"/>
            </p:cNvSpPr>
            <p:nvPr/>
          </p:nvSpPr>
          <p:spPr bwMode="auto">
            <a:xfrm>
              <a:off x="5957" y="5899"/>
              <a:ext cx="240" cy="0"/>
            </a:xfrm>
            <a:prstGeom prst="line">
              <a:avLst/>
            </a:prstGeom>
            <a:noFill/>
            <a:ln w="6343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248"/>
            <p:cNvSpPr>
              <a:spLocks noChangeShapeType="1"/>
            </p:cNvSpPr>
            <p:nvPr/>
          </p:nvSpPr>
          <p:spPr bwMode="auto">
            <a:xfrm>
              <a:off x="6763" y="6219"/>
              <a:ext cx="320" cy="0"/>
            </a:xfrm>
            <a:prstGeom prst="line">
              <a:avLst/>
            </a:prstGeom>
            <a:noFill/>
            <a:ln w="71895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>
              <a:off x="6883" y="6085"/>
              <a:ext cx="273" cy="0"/>
            </a:xfrm>
            <a:prstGeom prst="line">
              <a:avLst/>
            </a:prstGeom>
            <a:noFill/>
            <a:ln w="54991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46"/>
            <p:cNvSpPr>
              <a:spLocks noChangeShapeType="1"/>
            </p:cNvSpPr>
            <p:nvPr/>
          </p:nvSpPr>
          <p:spPr bwMode="auto">
            <a:xfrm>
              <a:off x="7282" y="5749"/>
              <a:ext cx="273" cy="0"/>
            </a:xfrm>
            <a:prstGeom prst="line">
              <a:avLst/>
            </a:prstGeom>
            <a:noFill/>
            <a:ln w="76124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245"/>
            <p:cNvSpPr>
              <a:spLocks noChangeShapeType="1"/>
            </p:cNvSpPr>
            <p:nvPr/>
          </p:nvSpPr>
          <p:spPr bwMode="auto">
            <a:xfrm>
              <a:off x="7162" y="5896"/>
              <a:ext cx="240" cy="0"/>
            </a:xfrm>
            <a:prstGeom prst="line">
              <a:avLst/>
            </a:prstGeom>
            <a:noFill/>
            <a:ln w="59195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244"/>
            <p:cNvSpPr>
              <a:spLocks noChangeShapeType="1"/>
            </p:cNvSpPr>
            <p:nvPr/>
          </p:nvSpPr>
          <p:spPr bwMode="auto">
            <a:xfrm>
              <a:off x="7649" y="4647"/>
              <a:ext cx="146" cy="0"/>
            </a:xfrm>
            <a:prstGeom prst="line">
              <a:avLst/>
            </a:prstGeom>
            <a:noFill/>
            <a:ln w="80353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243"/>
            <p:cNvSpPr>
              <a:spLocks noChangeShapeType="1"/>
            </p:cNvSpPr>
            <p:nvPr/>
          </p:nvSpPr>
          <p:spPr bwMode="auto">
            <a:xfrm>
              <a:off x="7589" y="4837"/>
              <a:ext cx="166" cy="0"/>
            </a:xfrm>
            <a:prstGeom prst="line">
              <a:avLst/>
            </a:prstGeom>
            <a:noFill/>
            <a:ln w="84582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242"/>
            <p:cNvSpPr>
              <a:spLocks noChangeShapeType="1"/>
            </p:cNvSpPr>
            <p:nvPr/>
          </p:nvSpPr>
          <p:spPr bwMode="auto">
            <a:xfrm>
              <a:off x="2034" y="5862"/>
              <a:ext cx="273" cy="0"/>
            </a:xfrm>
            <a:prstGeom prst="line">
              <a:avLst/>
            </a:prstGeom>
            <a:noFill/>
            <a:ln w="67666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241"/>
            <p:cNvSpPr>
              <a:spLocks noChangeShapeType="1"/>
            </p:cNvSpPr>
            <p:nvPr/>
          </p:nvSpPr>
          <p:spPr bwMode="auto">
            <a:xfrm>
              <a:off x="2354" y="5866"/>
              <a:ext cx="240" cy="0"/>
            </a:xfrm>
            <a:prstGeom prst="line">
              <a:avLst/>
            </a:prstGeom>
            <a:noFill/>
            <a:ln w="71882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240"/>
            <p:cNvSpPr>
              <a:spLocks noChangeShapeType="1"/>
            </p:cNvSpPr>
            <p:nvPr/>
          </p:nvSpPr>
          <p:spPr bwMode="auto">
            <a:xfrm>
              <a:off x="2201" y="6009"/>
              <a:ext cx="246" cy="0"/>
            </a:xfrm>
            <a:prstGeom prst="line">
              <a:avLst/>
            </a:prstGeom>
            <a:noFill/>
            <a:ln w="5920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239"/>
            <p:cNvSpPr>
              <a:spLocks noChangeShapeType="1"/>
            </p:cNvSpPr>
            <p:nvPr/>
          </p:nvSpPr>
          <p:spPr bwMode="auto">
            <a:xfrm>
              <a:off x="3193" y="6112"/>
              <a:ext cx="260" cy="0"/>
            </a:xfrm>
            <a:prstGeom prst="line">
              <a:avLst/>
            </a:prstGeom>
            <a:noFill/>
            <a:ln w="6343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238"/>
            <p:cNvSpPr>
              <a:spLocks noChangeShapeType="1"/>
            </p:cNvSpPr>
            <p:nvPr/>
          </p:nvSpPr>
          <p:spPr bwMode="auto">
            <a:xfrm>
              <a:off x="3346" y="5985"/>
              <a:ext cx="227" cy="0"/>
            </a:xfrm>
            <a:prstGeom prst="line">
              <a:avLst/>
            </a:prstGeom>
            <a:noFill/>
            <a:ln w="6343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237"/>
            <p:cNvSpPr>
              <a:spLocks noChangeShapeType="1"/>
            </p:cNvSpPr>
            <p:nvPr/>
          </p:nvSpPr>
          <p:spPr bwMode="auto">
            <a:xfrm>
              <a:off x="3959" y="5150"/>
              <a:ext cx="173" cy="0"/>
            </a:xfrm>
            <a:prstGeom prst="line">
              <a:avLst/>
            </a:prstGeom>
            <a:noFill/>
            <a:ln w="76124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36"/>
            <p:cNvSpPr>
              <a:spLocks noChangeShapeType="1"/>
            </p:cNvSpPr>
            <p:nvPr/>
          </p:nvSpPr>
          <p:spPr bwMode="auto">
            <a:xfrm>
              <a:off x="4086" y="5256"/>
              <a:ext cx="0" cy="147"/>
            </a:xfrm>
            <a:prstGeom prst="line">
              <a:avLst/>
            </a:prstGeom>
            <a:noFill/>
            <a:ln w="67678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235"/>
            <p:cNvSpPr>
              <a:spLocks noChangeShapeType="1"/>
            </p:cNvSpPr>
            <p:nvPr/>
          </p:nvSpPr>
          <p:spPr bwMode="auto">
            <a:xfrm>
              <a:off x="4092" y="3614"/>
              <a:ext cx="247" cy="0"/>
            </a:xfrm>
            <a:prstGeom prst="line">
              <a:avLst/>
            </a:prstGeom>
            <a:noFill/>
            <a:ln w="54991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34"/>
            <p:cNvSpPr>
              <a:spLocks noChangeShapeType="1"/>
            </p:cNvSpPr>
            <p:nvPr/>
          </p:nvSpPr>
          <p:spPr bwMode="auto">
            <a:xfrm>
              <a:off x="4232" y="3751"/>
              <a:ext cx="227" cy="0"/>
            </a:xfrm>
            <a:prstGeom prst="line">
              <a:avLst/>
            </a:prstGeom>
            <a:noFill/>
            <a:ln w="5920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233"/>
            <p:cNvSpPr>
              <a:spLocks noChangeShapeType="1"/>
            </p:cNvSpPr>
            <p:nvPr/>
          </p:nvSpPr>
          <p:spPr bwMode="auto">
            <a:xfrm>
              <a:off x="4299" y="3085"/>
              <a:ext cx="253" cy="0"/>
            </a:xfrm>
            <a:prstGeom prst="line">
              <a:avLst/>
            </a:prstGeom>
            <a:noFill/>
            <a:ln w="67666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32"/>
            <p:cNvSpPr>
              <a:spLocks noChangeShapeType="1"/>
            </p:cNvSpPr>
            <p:nvPr/>
          </p:nvSpPr>
          <p:spPr bwMode="auto">
            <a:xfrm>
              <a:off x="3892" y="3162"/>
              <a:ext cx="234" cy="0"/>
            </a:xfrm>
            <a:prstGeom prst="line">
              <a:avLst/>
            </a:prstGeom>
            <a:noFill/>
            <a:ln w="71895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31"/>
            <p:cNvSpPr>
              <a:spLocks noChangeShapeType="1"/>
            </p:cNvSpPr>
            <p:nvPr/>
          </p:nvSpPr>
          <p:spPr bwMode="auto">
            <a:xfrm>
              <a:off x="4006" y="3311"/>
              <a:ext cx="279" cy="0"/>
            </a:xfrm>
            <a:prstGeom prst="line">
              <a:avLst/>
            </a:prstGeom>
            <a:noFill/>
            <a:ln w="5920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230"/>
            <p:cNvSpPr>
              <a:spLocks noChangeShapeType="1"/>
            </p:cNvSpPr>
            <p:nvPr/>
          </p:nvSpPr>
          <p:spPr bwMode="auto">
            <a:xfrm>
              <a:off x="1468" y="3042"/>
              <a:ext cx="140" cy="0"/>
            </a:xfrm>
            <a:prstGeom prst="line">
              <a:avLst/>
            </a:prstGeom>
            <a:noFill/>
            <a:ln w="80353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229"/>
            <p:cNvSpPr>
              <a:spLocks noChangeShapeType="1"/>
            </p:cNvSpPr>
            <p:nvPr/>
          </p:nvSpPr>
          <p:spPr bwMode="auto">
            <a:xfrm>
              <a:off x="1395" y="3232"/>
              <a:ext cx="140" cy="0"/>
            </a:xfrm>
            <a:prstGeom prst="line">
              <a:avLst/>
            </a:prstGeom>
            <a:noFill/>
            <a:ln w="76124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228"/>
            <p:cNvSpPr>
              <a:spLocks noChangeShapeType="1"/>
            </p:cNvSpPr>
            <p:nvPr/>
          </p:nvSpPr>
          <p:spPr bwMode="auto">
            <a:xfrm>
              <a:off x="1448" y="4314"/>
              <a:ext cx="160" cy="0"/>
            </a:xfrm>
            <a:prstGeom prst="line">
              <a:avLst/>
            </a:prstGeom>
            <a:noFill/>
            <a:ln w="6343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227"/>
            <p:cNvSpPr>
              <a:spLocks noChangeArrowheads="1"/>
            </p:cNvSpPr>
            <p:nvPr/>
          </p:nvSpPr>
          <p:spPr bwMode="auto">
            <a:xfrm>
              <a:off x="1481" y="4410"/>
              <a:ext cx="120" cy="120"/>
            </a:xfrm>
            <a:prstGeom prst="rect">
              <a:avLst/>
            </a:prstGeom>
            <a:solidFill>
              <a:srgbClr val="F37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226"/>
            <p:cNvSpPr>
              <a:spLocks noChangeShapeType="1"/>
            </p:cNvSpPr>
            <p:nvPr/>
          </p:nvSpPr>
          <p:spPr bwMode="auto">
            <a:xfrm>
              <a:off x="4099" y="2342"/>
              <a:ext cx="313" cy="0"/>
            </a:xfrm>
            <a:prstGeom prst="line">
              <a:avLst/>
            </a:prstGeom>
            <a:noFill/>
            <a:ln w="6343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225"/>
            <p:cNvSpPr>
              <a:spLocks noChangeShapeType="1"/>
            </p:cNvSpPr>
            <p:nvPr/>
          </p:nvSpPr>
          <p:spPr bwMode="auto">
            <a:xfrm>
              <a:off x="5511" y="2825"/>
              <a:ext cx="240" cy="0"/>
            </a:xfrm>
            <a:prstGeom prst="line">
              <a:avLst/>
            </a:prstGeom>
            <a:noFill/>
            <a:ln w="5920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224"/>
            <p:cNvSpPr>
              <a:spLocks noChangeShapeType="1"/>
            </p:cNvSpPr>
            <p:nvPr/>
          </p:nvSpPr>
          <p:spPr bwMode="auto">
            <a:xfrm>
              <a:off x="5611" y="2965"/>
              <a:ext cx="286" cy="0"/>
            </a:xfrm>
            <a:prstGeom prst="line">
              <a:avLst/>
            </a:prstGeom>
            <a:noFill/>
            <a:ln w="5920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4" name="Line 223"/>
            <p:cNvSpPr>
              <a:spLocks noChangeShapeType="1"/>
            </p:cNvSpPr>
            <p:nvPr/>
          </p:nvSpPr>
          <p:spPr bwMode="auto">
            <a:xfrm>
              <a:off x="5791" y="2829"/>
              <a:ext cx="206" cy="0"/>
            </a:xfrm>
            <a:prstGeom prst="line">
              <a:avLst/>
            </a:prstGeom>
            <a:noFill/>
            <a:ln w="54991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5" name="Line 222"/>
            <p:cNvSpPr>
              <a:spLocks noChangeShapeType="1"/>
            </p:cNvSpPr>
            <p:nvPr/>
          </p:nvSpPr>
          <p:spPr bwMode="auto">
            <a:xfrm>
              <a:off x="5471" y="3538"/>
              <a:ext cx="193" cy="0"/>
            </a:xfrm>
            <a:prstGeom prst="line">
              <a:avLst/>
            </a:prstGeom>
            <a:noFill/>
            <a:ln w="50749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6" name="Line 221"/>
            <p:cNvSpPr>
              <a:spLocks noChangeShapeType="1"/>
            </p:cNvSpPr>
            <p:nvPr/>
          </p:nvSpPr>
          <p:spPr bwMode="auto">
            <a:xfrm>
              <a:off x="5671" y="3981"/>
              <a:ext cx="253" cy="0"/>
            </a:xfrm>
            <a:prstGeom prst="line">
              <a:avLst/>
            </a:prstGeom>
            <a:noFill/>
            <a:ln w="38063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7" name="Line 220"/>
            <p:cNvSpPr>
              <a:spLocks noChangeShapeType="1"/>
            </p:cNvSpPr>
            <p:nvPr/>
          </p:nvSpPr>
          <p:spPr bwMode="auto">
            <a:xfrm>
              <a:off x="7515" y="2629"/>
              <a:ext cx="140" cy="0"/>
            </a:xfrm>
            <a:prstGeom prst="line">
              <a:avLst/>
            </a:prstGeom>
            <a:noFill/>
            <a:ln w="63437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8" name="Line 219"/>
            <p:cNvSpPr>
              <a:spLocks noChangeShapeType="1"/>
            </p:cNvSpPr>
            <p:nvPr/>
          </p:nvSpPr>
          <p:spPr bwMode="auto">
            <a:xfrm>
              <a:off x="7615" y="2789"/>
              <a:ext cx="147" cy="0"/>
            </a:xfrm>
            <a:prstGeom prst="line">
              <a:avLst/>
            </a:prstGeom>
            <a:noFill/>
            <a:ln w="46508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9" name="Freeform 218"/>
            <p:cNvSpPr>
              <a:spLocks/>
            </p:cNvSpPr>
            <p:nvPr/>
          </p:nvSpPr>
          <p:spPr bwMode="auto">
            <a:xfrm>
              <a:off x="2617" y="367"/>
              <a:ext cx="210" cy="920"/>
            </a:xfrm>
            <a:custGeom>
              <a:avLst/>
              <a:gdLst>
                <a:gd name="T0" fmla="+- 0 2827 2617"/>
                <a:gd name="T1" fmla="*/ T0 w 210"/>
                <a:gd name="T2" fmla="+- 0 368 368"/>
                <a:gd name="T3" fmla="*/ 368 h 920"/>
                <a:gd name="T4" fmla="+- 0 2617 2617"/>
                <a:gd name="T5" fmla="*/ T4 w 210"/>
                <a:gd name="T6" fmla="+- 0 368 368"/>
                <a:gd name="T7" fmla="*/ 368 h 920"/>
                <a:gd name="T8" fmla="+- 0 2617 2617"/>
                <a:gd name="T9" fmla="*/ T8 w 210"/>
                <a:gd name="T10" fmla="+- 0 1287 368"/>
                <a:gd name="T11" fmla="*/ 1287 h 920"/>
                <a:gd name="T12" fmla="+- 0 2717 2617"/>
                <a:gd name="T13" fmla="*/ T12 w 210"/>
                <a:gd name="T14" fmla="+- 0 1047 368"/>
                <a:gd name="T15" fmla="*/ 1047 h 920"/>
                <a:gd name="T16" fmla="+- 0 2827 2617"/>
                <a:gd name="T17" fmla="*/ T16 w 210"/>
                <a:gd name="T18" fmla="+- 0 1037 368"/>
                <a:gd name="T19" fmla="*/ 1037 h 920"/>
                <a:gd name="T20" fmla="+- 0 2827 2617"/>
                <a:gd name="T21" fmla="*/ T20 w 210"/>
                <a:gd name="T22" fmla="+- 0 368 368"/>
                <a:gd name="T23" fmla="*/ 368 h 9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210" h="920">
                  <a:moveTo>
                    <a:pt x="210" y="0"/>
                  </a:moveTo>
                  <a:lnTo>
                    <a:pt x="0" y="0"/>
                  </a:lnTo>
                  <a:lnTo>
                    <a:pt x="0" y="919"/>
                  </a:lnTo>
                  <a:lnTo>
                    <a:pt x="100" y="679"/>
                  </a:lnTo>
                  <a:lnTo>
                    <a:pt x="210" y="66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0" name="Freeform 217"/>
            <p:cNvSpPr>
              <a:spLocks/>
            </p:cNvSpPr>
            <p:nvPr/>
          </p:nvSpPr>
          <p:spPr bwMode="auto">
            <a:xfrm>
              <a:off x="2617" y="367"/>
              <a:ext cx="210" cy="920"/>
            </a:xfrm>
            <a:custGeom>
              <a:avLst/>
              <a:gdLst>
                <a:gd name="T0" fmla="+- 0 2617 2617"/>
                <a:gd name="T1" fmla="*/ T0 w 210"/>
                <a:gd name="T2" fmla="+- 0 1287 368"/>
                <a:gd name="T3" fmla="*/ 1287 h 920"/>
                <a:gd name="T4" fmla="+- 0 2717 2617"/>
                <a:gd name="T5" fmla="*/ T4 w 210"/>
                <a:gd name="T6" fmla="+- 0 1047 368"/>
                <a:gd name="T7" fmla="*/ 1047 h 920"/>
                <a:gd name="T8" fmla="+- 0 2827 2617"/>
                <a:gd name="T9" fmla="*/ T8 w 210"/>
                <a:gd name="T10" fmla="+- 0 1037 368"/>
                <a:gd name="T11" fmla="*/ 1037 h 920"/>
                <a:gd name="T12" fmla="+- 0 2827 2617"/>
                <a:gd name="T13" fmla="*/ T12 w 210"/>
                <a:gd name="T14" fmla="+- 0 368 368"/>
                <a:gd name="T15" fmla="*/ 368 h 920"/>
                <a:gd name="T16" fmla="+- 0 2617 2617"/>
                <a:gd name="T17" fmla="*/ T16 w 210"/>
                <a:gd name="T18" fmla="+- 0 368 368"/>
                <a:gd name="T19" fmla="*/ 368 h 9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10" h="920">
                  <a:moveTo>
                    <a:pt x="0" y="919"/>
                  </a:moveTo>
                  <a:lnTo>
                    <a:pt x="100" y="679"/>
                  </a:lnTo>
                  <a:lnTo>
                    <a:pt x="210" y="669"/>
                  </a:lnTo>
                  <a:lnTo>
                    <a:pt x="210" y="0"/>
                  </a:lnTo>
                  <a:lnTo>
                    <a:pt x="0" y="0"/>
                  </a:lnTo>
                </a:path>
              </a:pathLst>
            </a:cu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1" name="Rectangle 216"/>
            <p:cNvSpPr>
              <a:spLocks noChangeArrowheads="1"/>
            </p:cNvSpPr>
            <p:nvPr/>
          </p:nvSpPr>
          <p:spPr bwMode="auto">
            <a:xfrm>
              <a:off x="2067" y="367"/>
              <a:ext cx="550" cy="920"/>
            </a:xfrm>
            <a:prstGeom prst="rect">
              <a:avLst/>
            </a:prstGeom>
            <a:noFill/>
            <a:ln w="12687">
              <a:solidFill>
                <a:srgbClr val="1D191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2" name="Rectangle 215"/>
            <p:cNvSpPr>
              <a:spLocks noChangeArrowheads="1"/>
            </p:cNvSpPr>
            <p:nvPr/>
          </p:nvSpPr>
          <p:spPr bwMode="auto">
            <a:xfrm>
              <a:off x="1997" y="247"/>
              <a:ext cx="860" cy="120"/>
            </a:xfrm>
            <a:prstGeom prst="rect">
              <a:avLst/>
            </a:prstGeom>
            <a:noFill/>
            <a:ln w="12687">
              <a:solidFill>
                <a:srgbClr val="1D191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3" name="Freeform 214"/>
            <p:cNvSpPr>
              <a:spLocks/>
            </p:cNvSpPr>
            <p:nvPr/>
          </p:nvSpPr>
          <p:spPr bwMode="auto">
            <a:xfrm>
              <a:off x="2687" y="247"/>
              <a:ext cx="170" cy="130"/>
            </a:xfrm>
            <a:custGeom>
              <a:avLst/>
              <a:gdLst>
                <a:gd name="T0" fmla="+- 0 2857 2687"/>
                <a:gd name="T1" fmla="*/ T0 w 170"/>
                <a:gd name="T2" fmla="+- 0 248 248"/>
                <a:gd name="T3" fmla="*/ 248 h 130"/>
                <a:gd name="T4" fmla="+- 0 2687 2687"/>
                <a:gd name="T5" fmla="*/ T4 w 170"/>
                <a:gd name="T6" fmla="+- 0 258 248"/>
                <a:gd name="T7" fmla="*/ 258 h 130"/>
                <a:gd name="T8" fmla="+- 0 2687 2687"/>
                <a:gd name="T9" fmla="*/ T8 w 170"/>
                <a:gd name="T10" fmla="+- 0 378 248"/>
                <a:gd name="T11" fmla="*/ 378 h 130"/>
                <a:gd name="T12" fmla="+- 0 2857 2687"/>
                <a:gd name="T13" fmla="*/ T12 w 170"/>
                <a:gd name="T14" fmla="+- 0 368 248"/>
                <a:gd name="T15" fmla="*/ 368 h 130"/>
                <a:gd name="T16" fmla="+- 0 2857 2687"/>
                <a:gd name="T17" fmla="*/ T16 w 170"/>
                <a:gd name="T18" fmla="+- 0 248 248"/>
                <a:gd name="T19" fmla="*/ 248 h 1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0" h="130">
                  <a:moveTo>
                    <a:pt x="170" y="0"/>
                  </a:moveTo>
                  <a:lnTo>
                    <a:pt x="0" y="10"/>
                  </a:lnTo>
                  <a:lnTo>
                    <a:pt x="0" y="130"/>
                  </a:lnTo>
                  <a:lnTo>
                    <a:pt x="170" y="12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97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4" name="Rectangle 213"/>
            <p:cNvSpPr>
              <a:spLocks noChangeArrowheads="1"/>
            </p:cNvSpPr>
            <p:nvPr/>
          </p:nvSpPr>
          <p:spPr bwMode="auto">
            <a:xfrm>
              <a:off x="2074" y="527"/>
              <a:ext cx="294" cy="120"/>
            </a:xfrm>
            <a:prstGeom prst="rect">
              <a:avLst/>
            </a:prstGeom>
            <a:noFill/>
            <a:ln w="6337">
              <a:solidFill>
                <a:srgbClr val="1D191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5" name="Rectangle 212"/>
            <p:cNvSpPr>
              <a:spLocks noChangeArrowheads="1"/>
            </p:cNvSpPr>
            <p:nvPr/>
          </p:nvSpPr>
          <p:spPr bwMode="auto">
            <a:xfrm>
              <a:off x="2260" y="700"/>
              <a:ext cx="307" cy="107"/>
            </a:xfrm>
            <a:prstGeom prst="rect">
              <a:avLst/>
            </a:prstGeom>
            <a:noFill/>
            <a:ln w="6337">
              <a:solidFill>
                <a:srgbClr val="1D191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6" name="Rectangle 211"/>
            <p:cNvSpPr>
              <a:spLocks noChangeArrowheads="1"/>
            </p:cNvSpPr>
            <p:nvPr/>
          </p:nvSpPr>
          <p:spPr bwMode="auto">
            <a:xfrm>
              <a:off x="2180" y="993"/>
              <a:ext cx="240" cy="94"/>
            </a:xfrm>
            <a:prstGeom prst="rect">
              <a:avLst/>
            </a:prstGeom>
            <a:noFill/>
            <a:ln w="6337">
              <a:solidFill>
                <a:srgbClr val="1D191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58" name="Picture 2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" y="4133"/>
              <a:ext cx="1819" cy="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7" name="Picture 20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" y="4153"/>
              <a:ext cx="2168" cy="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6" name="Picture 20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" y="2475"/>
              <a:ext cx="430" cy="1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5" name="Picture 20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" y="2405"/>
              <a:ext cx="1399" cy="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" name="Picture 20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" y="2425"/>
              <a:ext cx="2168" cy="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18" name="Freeform 205"/>
            <p:cNvSpPr>
              <a:spLocks/>
            </p:cNvSpPr>
            <p:nvPr/>
          </p:nvSpPr>
          <p:spPr bwMode="auto">
            <a:xfrm>
              <a:off x="1668" y="2425"/>
              <a:ext cx="320" cy="410"/>
            </a:xfrm>
            <a:custGeom>
              <a:avLst/>
              <a:gdLst>
                <a:gd name="T0" fmla="+- 0 1668 1668"/>
                <a:gd name="T1" fmla="*/ T0 w 320"/>
                <a:gd name="T2" fmla="+- 0 2426 2426"/>
                <a:gd name="T3" fmla="*/ 2426 h 410"/>
                <a:gd name="T4" fmla="+- 0 1668 1668"/>
                <a:gd name="T5" fmla="*/ T4 w 320"/>
                <a:gd name="T6" fmla="+- 0 2835 2426"/>
                <a:gd name="T7" fmla="*/ 2835 h 410"/>
                <a:gd name="T8" fmla="+- 0 1934 1668"/>
                <a:gd name="T9" fmla="*/ T8 w 320"/>
                <a:gd name="T10" fmla="+- 0 2819 2426"/>
                <a:gd name="T11" fmla="*/ 2819 h 410"/>
                <a:gd name="T12" fmla="+- 0 1988 1668"/>
                <a:gd name="T13" fmla="*/ T12 w 320"/>
                <a:gd name="T14" fmla="+- 0 2432 2426"/>
                <a:gd name="T15" fmla="*/ 2432 h 410"/>
                <a:gd name="T16" fmla="+- 0 1668 1668"/>
                <a:gd name="T17" fmla="*/ T16 w 320"/>
                <a:gd name="T18" fmla="+- 0 2426 2426"/>
                <a:gd name="T19" fmla="*/ 2426 h 4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0" h="410">
                  <a:moveTo>
                    <a:pt x="0" y="0"/>
                  </a:moveTo>
                  <a:lnTo>
                    <a:pt x="0" y="409"/>
                  </a:lnTo>
                  <a:lnTo>
                    <a:pt x="266" y="393"/>
                  </a:lnTo>
                  <a:lnTo>
                    <a:pt x="32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E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9" name="Freeform 204"/>
            <p:cNvSpPr>
              <a:spLocks/>
            </p:cNvSpPr>
            <p:nvPr/>
          </p:nvSpPr>
          <p:spPr bwMode="auto">
            <a:xfrm>
              <a:off x="1668" y="2875"/>
              <a:ext cx="274" cy="880"/>
            </a:xfrm>
            <a:custGeom>
              <a:avLst/>
              <a:gdLst>
                <a:gd name="T0" fmla="+- 0 1668 1668"/>
                <a:gd name="T1" fmla="*/ T0 w 274"/>
                <a:gd name="T2" fmla="+- 0 2875 2875"/>
                <a:gd name="T3" fmla="*/ 2875 h 880"/>
                <a:gd name="T4" fmla="+- 0 1668 1668"/>
                <a:gd name="T5" fmla="*/ T4 w 274"/>
                <a:gd name="T6" fmla="+- 0 3754 2875"/>
                <a:gd name="T7" fmla="*/ 3754 h 880"/>
                <a:gd name="T8" fmla="+- 0 1941 1668"/>
                <a:gd name="T9" fmla="*/ T8 w 274"/>
                <a:gd name="T10" fmla="+- 0 3751 2875"/>
                <a:gd name="T11" fmla="*/ 3751 h 880"/>
                <a:gd name="T12" fmla="+- 0 1855 1668"/>
                <a:gd name="T13" fmla="*/ T12 w 274"/>
                <a:gd name="T14" fmla="+- 0 3278 2875"/>
                <a:gd name="T15" fmla="*/ 3278 h 880"/>
                <a:gd name="T16" fmla="+- 0 1861 1668"/>
                <a:gd name="T17" fmla="*/ T16 w 274"/>
                <a:gd name="T18" fmla="+- 0 3205 2875"/>
                <a:gd name="T19" fmla="*/ 3205 h 880"/>
                <a:gd name="T20" fmla="+- 0 1921 1668"/>
                <a:gd name="T21" fmla="*/ T20 w 274"/>
                <a:gd name="T22" fmla="+- 0 2885 2875"/>
                <a:gd name="T23" fmla="*/ 2885 h 880"/>
                <a:gd name="T24" fmla="+- 0 1668 1668"/>
                <a:gd name="T25" fmla="*/ T24 w 274"/>
                <a:gd name="T26" fmla="+- 0 2875 2875"/>
                <a:gd name="T27" fmla="*/ 2875 h 8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274" h="880">
                  <a:moveTo>
                    <a:pt x="0" y="0"/>
                  </a:moveTo>
                  <a:lnTo>
                    <a:pt x="0" y="879"/>
                  </a:lnTo>
                  <a:lnTo>
                    <a:pt x="273" y="876"/>
                  </a:lnTo>
                  <a:lnTo>
                    <a:pt x="187" y="403"/>
                  </a:lnTo>
                  <a:lnTo>
                    <a:pt x="193" y="330"/>
                  </a:lnTo>
                  <a:lnTo>
                    <a:pt x="25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E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0" name="Freeform 203"/>
            <p:cNvSpPr>
              <a:spLocks/>
            </p:cNvSpPr>
            <p:nvPr/>
          </p:nvSpPr>
          <p:spPr bwMode="auto">
            <a:xfrm>
              <a:off x="1681" y="3204"/>
              <a:ext cx="180" cy="74"/>
            </a:xfrm>
            <a:custGeom>
              <a:avLst/>
              <a:gdLst>
                <a:gd name="T0" fmla="+- 0 1861 1681"/>
                <a:gd name="T1" fmla="*/ T0 w 180"/>
                <a:gd name="T2" fmla="+- 0 3205 3205"/>
                <a:gd name="T3" fmla="*/ 3205 h 74"/>
                <a:gd name="T4" fmla="+- 0 1681 1681"/>
                <a:gd name="T5" fmla="*/ T4 w 180"/>
                <a:gd name="T6" fmla="+- 0 3212 3205"/>
                <a:gd name="T7" fmla="*/ 3212 h 74"/>
                <a:gd name="T8" fmla="+- 0 1688 1681"/>
                <a:gd name="T9" fmla="*/ T8 w 180"/>
                <a:gd name="T10" fmla="+- 0 3278 3205"/>
                <a:gd name="T11" fmla="*/ 3278 h 74"/>
                <a:gd name="T12" fmla="+- 0 1855 1681"/>
                <a:gd name="T13" fmla="*/ T12 w 180"/>
                <a:gd name="T14" fmla="+- 0 3278 3205"/>
                <a:gd name="T15" fmla="*/ 3278 h 74"/>
                <a:gd name="T16" fmla="+- 0 1861 1681"/>
                <a:gd name="T17" fmla="*/ T16 w 180"/>
                <a:gd name="T18" fmla="+- 0 3205 3205"/>
                <a:gd name="T19" fmla="*/ 3205 h 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80" h="74">
                  <a:moveTo>
                    <a:pt x="180" y="0"/>
                  </a:moveTo>
                  <a:lnTo>
                    <a:pt x="0" y="7"/>
                  </a:lnTo>
                  <a:lnTo>
                    <a:pt x="7" y="73"/>
                  </a:lnTo>
                  <a:lnTo>
                    <a:pt x="174" y="73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006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1" name="Freeform 202"/>
            <p:cNvSpPr>
              <a:spLocks/>
            </p:cNvSpPr>
            <p:nvPr/>
          </p:nvSpPr>
          <p:spPr bwMode="auto">
            <a:xfrm>
              <a:off x="3506" y="2425"/>
              <a:ext cx="330" cy="410"/>
            </a:xfrm>
            <a:custGeom>
              <a:avLst/>
              <a:gdLst>
                <a:gd name="T0" fmla="+- 0 3836 3506"/>
                <a:gd name="T1" fmla="*/ T0 w 330"/>
                <a:gd name="T2" fmla="+- 0 2426 2426"/>
                <a:gd name="T3" fmla="*/ 2426 h 410"/>
                <a:gd name="T4" fmla="+- 0 3506 3506"/>
                <a:gd name="T5" fmla="*/ T4 w 330"/>
                <a:gd name="T6" fmla="+- 0 2432 2426"/>
                <a:gd name="T7" fmla="*/ 2432 h 410"/>
                <a:gd name="T8" fmla="+- 0 3599 3506"/>
                <a:gd name="T9" fmla="*/ T8 w 330"/>
                <a:gd name="T10" fmla="+- 0 2832 2426"/>
                <a:gd name="T11" fmla="*/ 2832 h 410"/>
                <a:gd name="T12" fmla="+- 0 3836 3506"/>
                <a:gd name="T13" fmla="*/ T12 w 330"/>
                <a:gd name="T14" fmla="+- 0 2835 2426"/>
                <a:gd name="T15" fmla="*/ 2835 h 410"/>
                <a:gd name="T16" fmla="+- 0 3836 3506"/>
                <a:gd name="T17" fmla="*/ T16 w 330"/>
                <a:gd name="T18" fmla="+- 0 2426 2426"/>
                <a:gd name="T19" fmla="*/ 2426 h 4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0" h="410">
                  <a:moveTo>
                    <a:pt x="330" y="0"/>
                  </a:moveTo>
                  <a:lnTo>
                    <a:pt x="0" y="6"/>
                  </a:lnTo>
                  <a:lnTo>
                    <a:pt x="93" y="406"/>
                  </a:lnTo>
                  <a:lnTo>
                    <a:pt x="330" y="409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8E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2" name="Freeform 201"/>
            <p:cNvSpPr>
              <a:spLocks/>
            </p:cNvSpPr>
            <p:nvPr/>
          </p:nvSpPr>
          <p:spPr bwMode="auto">
            <a:xfrm>
              <a:off x="3566" y="2871"/>
              <a:ext cx="270" cy="883"/>
            </a:xfrm>
            <a:custGeom>
              <a:avLst/>
              <a:gdLst>
                <a:gd name="T0" fmla="+- 0 3613 3566"/>
                <a:gd name="T1" fmla="*/ T0 w 270"/>
                <a:gd name="T2" fmla="+- 0 2872 2872"/>
                <a:gd name="T3" fmla="*/ 2872 h 883"/>
                <a:gd name="T4" fmla="+- 0 3618 3566"/>
                <a:gd name="T5" fmla="*/ T4 w 270"/>
                <a:gd name="T6" fmla="+- 0 2892 2872"/>
                <a:gd name="T7" fmla="*/ 2892 h 883"/>
                <a:gd name="T8" fmla="+- 0 3628 3566"/>
                <a:gd name="T9" fmla="*/ T8 w 270"/>
                <a:gd name="T10" fmla="+- 0 2930 2872"/>
                <a:gd name="T11" fmla="*/ 2930 h 883"/>
                <a:gd name="T12" fmla="+- 0 3693 3566"/>
                <a:gd name="T13" fmla="*/ T12 w 270"/>
                <a:gd name="T14" fmla="+- 0 3178 2872"/>
                <a:gd name="T15" fmla="*/ 3178 h 883"/>
                <a:gd name="T16" fmla="+- 0 3693 3566"/>
                <a:gd name="T17" fmla="*/ T16 w 270"/>
                <a:gd name="T18" fmla="+- 0 3292 2872"/>
                <a:gd name="T19" fmla="*/ 3292 h 883"/>
                <a:gd name="T20" fmla="+- 0 3566 3566"/>
                <a:gd name="T21" fmla="*/ T20 w 270"/>
                <a:gd name="T22" fmla="+- 0 3751 2872"/>
                <a:gd name="T23" fmla="*/ 3751 h 883"/>
                <a:gd name="T24" fmla="+- 0 3836 3566"/>
                <a:gd name="T25" fmla="*/ T24 w 270"/>
                <a:gd name="T26" fmla="+- 0 3754 2872"/>
                <a:gd name="T27" fmla="*/ 3754 h 883"/>
                <a:gd name="T28" fmla="+- 0 3836 3566"/>
                <a:gd name="T29" fmla="*/ T28 w 270"/>
                <a:gd name="T30" fmla="+- 0 2875 2872"/>
                <a:gd name="T31" fmla="*/ 2875 h 883"/>
                <a:gd name="T32" fmla="+- 0 3613 3566"/>
                <a:gd name="T33" fmla="*/ T32 w 270"/>
                <a:gd name="T34" fmla="+- 0 2872 2872"/>
                <a:gd name="T35" fmla="*/ 2872 h 8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270" h="883">
                  <a:moveTo>
                    <a:pt x="47" y="0"/>
                  </a:moveTo>
                  <a:lnTo>
                    <a:pt x="52" y="20"/>
                  </a:lnTo>
                  <a:lnTo>
                    <a:pt x="62" y="58"/>
                  </a:lnTo>
                  <a:lnTo>
                    <a:pt x="127" y="306"/>
                  </a:lnTo>
                  <a:lnTo>
                    <a:pt x="127" y="420"/>
                  </a:lnTo>
                  <a:lnTo>
                    <a:pt x="0" y="879"/>
                  </a:lnTo>
                  <a:lnTo>
                    <a:pt x="270" y="882"/>
                  </a:lnTo>
                  <a:lnTo>
                    <a:pt x="270" y="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8E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3" name="Freeform 200"/>
            <p:cNvSpPr>
              <a:spLocks/>
            </p:cNvSpPr>
            <p:nvPr/>
          </p:nvSpPr>
          <p:spPr bwMode="auto">
            <a:xfrm>
              <a:off x="3692" y="3178"/>
              <a:ext cx="140" cy="114"/>
            </a:xfrm>
            <a:custGeom>
              <a:avLst/>
              <a:gdLst>
                <a:gd name="T0" fmla="+- 0 3826 3693"/>
                <a:gd name="T1" fmla="*/ T0 w 140"/>
                <a:gd name="T2" fmla="+- 0 3178 3178"/>
                <a:gd name="T3" fmla="*/ 3178 h 114"/>
                <a:gd name="T4" fmla="+- 0 3693 3693"/>
                <a:gd name="T5" fmla="*/ T4 w 140"/>
                <a:gd name="T6" fmla="+- 0 3178 3178"/>
                <a:gd name="T7" fmla="*/ 3178 h 114"/>
                <a:gd name="T8" fmla="+- 0 3693 3693"/>
                <a:gd name="T9" fmla="*/ T8 w 140"/>
                <a:gd name="T10" fmla="+- 0 3292 3178"/>
                <a:gd name="T11" fmla="*/ 3292 h 114"/>
                <a:gd name="T12" fmla="+- 0 3833 3693"/>
                <a:gd name="T13" fmla="*/ T12 w 140"/>
                <a:gd name="T14" fmla="+- 0 3292 3178"/>
                <a:gd name="T15" fmla="*/ 3292 h 114"/>
                <a:gd name="T16" fmla="+- 0 3826 3693"/>
                <a:gd name="T17" fmla="*/ T16 w 140"/>
                <a:gd name="T18" fmla="+- 0 3178 3178"/>
                <a:gd name="T19" fmla="*/ 3178 h 1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40" h="114">
                  <a:moveTo>
                    <a:pt x="133" y="0"/>
                  </a:moveTo>
                  <a:lnTo>
                    <a:pt x="0" y="0"/>
                  </a:lnTo>
                  <a:lnTo>
                    <a:pt x="0" y="114"/>
                  </a:lnTo>
                  <a:lnTo>
                    <a:pt x="140" y="11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4" name="Freeform 199"/>
            <p:cNvSpPr>
              <a:spLocks/>
            </p:cNvSpPr>
            <p:nvPr/>
          </p:nvSpPr>
          <p:spPr bwMode="auto">
            <a:xfrm>
              <a:off x="5703" y="4133"/>
              <a:ext cx="333" cy="323"/>
            </a:xfrm>
            <a:custGeom>
              <a:avLst/>
              <a:gdLst>
                <a:gd name="T0" fmla="+- 0 5704 5704"/>
                <a:gd name="T1" fmla="*/ T0 w 333"/>
                <a:gd name="T2" fmla="+- 0 4134 4134"/>
                <a:gd name="T3" fmla="*/ 4134 h 323"/>
                <a:gd name="T4" fmla="+- 0 5704 5704"/>
                <a:gd name="T5" fmla="*/ T4 w 333"/>
                <a:gd name="T6" fmla="+- 0 4450 4134"/>
                <a:gd name="T7" fmla="*/ 4450 h 323"/>
                <a:gd name="T8" fmla="+- 0 5970 5704"/>
                <a:gd name="T9" fmla="*/ T8 w 333"/>
                <a:gd name="T10" fmla="+- 0 4457 4134"/>
                <a:gd name="T11" fmla="*/ 4457 h 323"/>
                <a:gd name="T12" fmla="+- 0 6037 5704"/>
                <a:gd name="T13" fmla="*/ T12 w 333"/>
                <a:gd name="T14" fmla="+- 0 4144 4134"/>
                <a:gd name="T15" fmla="*/ 4144 h 323"/>
                <a:gd name="T16" fmla="+- 0 5704 5704"/>
                <a:gd name="T17" fmla="*/ T16 w 333"/>
                <a:gd name="T18" fmla="+- 0 4134 4134"/>
                <a:gd name="T19" fmla="*/ 4134 h 32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3" h="323">
                  <a:moveTo>
                    <a:pt x="0" y="0"/>
                  </a:moveTo>
                  <a:lnTo>
                    <a:pt x="0" y="316"/>
                  </a:lnTo>
                  <a:lnTo>
                    <a:pt x="266" y="323"/>
                  </a:lnTo>
                  <a:lnTo>
                    <a:pt x="33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8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5" name="Freeform 198"/>
            <p:cNvSpPr>
              <a:spLocks/>
            </p:cNvSpPr>
            <p:nvPr/>
          </p:nvSpPr>
          <p:spPr bwMode="auto">
            <a:xfrm>
              <a:off x="5703" y="4543"/>
              <a:ext cx="260" cy="890"/>
            </a:xfrm>
            <a:custGeom>
              <a:avLst/>
              <a:gdLst>
                <a:gd name="T0" fmla="+- 0 5704 5704"/>
                <a:gd name="T1" fmla="*/ T0 w 260"/>
                <a:gd name="T2" fmla="+- 0 4544 4544"/>
                <a:gd name="T3" fmla="*/ 4544 h 890"/>
                <a:gd name="T4" fmla="+- 0 5704 5704"/>
                <a:gd name="T5" fmla="*/ T4 w 260"/>
                <a:gd name="T6" fmla="+- 0 5433 4544"/>
                <a:gd name="T7" fmla="*/ 5433 h 890"/>
                <a:gd name="T8" fmla="+- 0 5964 5704"/>
                <a:gd name="T9" fmla="*/ T8 w 260"/>
                <a:gd name="T10" fmla="+- 0 5429 4544"/>
                <a:gd name="T11" fmla="*/ 5429 h 890"/>
                <a:gd name="T12" fmla="+- 0 5857 5704"/>
                <a:gd name="T13" fmla="*/ T12 w 260"/>
                <a:gd name="T14" fmla="+- 0 4950 4544"/>
                <a:gd name="T15" fmla="*/ 4950 h 890"/>
                <a:gd name="T16" fmla="+- 0 5864 5704"/>
                <a:gd name="T17" fmla="*/ T16 w 260"/>
                <a:gd name="T18" fmla="+- 0 4837 4544"/>
                <a:gd name="T19" fmla="*/ 4837 h 890"/>
                <a:gd name="T20" fmla="+- 0 5950 5704"/>
                <a:gd name="T21" fmla="*/ T20 w 260"/>
                <a:gd name="T22" fmla="+- 0 4550 4544"/>
                <a:gd name="T23" fmla="*/ 4550 h 890"/>
                <a:gd name="T24" fmla="+- 0 5704 5704"/>
                <a:gd name="T25" fmla="*/ T24 w 260"/>
                <a:gd name="T26" fmla="+- 0 4544 4544"/>
                <a:gd name="T27" fmla="*/ 4544 h 8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260" h="890">
                  <a:moveTo>
                    <a:pt x="0" y="0"/>
                  </a:moveTo>
                  <a:lnTo>
                    <a:pt x="0" y="889"/>
                  </a:lnTo>
                  <a:lnTo>
                    <a:pt x="260" y="885"/>
                  </a:lnTo>
                  <a:lnTo>
                    <a:pt x="153" y="406"/>
                  </a:lnTo>
                  <a:lnTo>
                    <a:pt x="160" y="293"/>
                  </a:lnTo>
                  <a:lnTo>
                    <a:pt x="24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8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6" name="Freeform 197"/>
            <p:cNvSpPr>
              <a:spLocks/>
            </p:cNvSpPr>
            <p:nvPr/>
          </p:nvSpPr>
          <p:spPr bwMode="auto">
            <a:xfrm>
              <a:off x="7189" y="4143"/>
              <a:ext cx="333" cy="330"/>
            </a:xfrm>
            <a:custGeom>
              <a:avLst/>
              <a:gdLst>
                <a:gd name="T0" fmla="+- 0 7189 7189"/>
                <a:gd name="T1" fmla="*/ T0 w 333"/>
                <a:gd name="T2" fmla="+- 0 4144 4144"/>
                <a:gd name="T3" fmla="*/ 4144 h 330"/>
                <a:gd name="T4" fmla="+- 0 7262 7189"/>
                <a:gd name="T5" fmla="*/ T4 w 333"/>
                <a:gd name="T6" fmla="+- 0 4470 4144"/>
                <a:gd name="T7" fmla="*/ 4470 h 330"/>
                <a:gd name="T8" fmla="+- 0 7522 7189"/>
                <a:gd name="T9" fmla="*/ T8 w 333"/>
                <a:gd name="T10" fmla="+- 0 4474 4144"/>
                <a:gd name="T11" fmla="*/ 4474 h 330"/>
                <a:gd name="T12" fmla="+- 0 7515 7189"/>
                <a:gd name="T13" fmla="*/ T12 w 333"/>
                <a:gd name="T14" fmla="+- 0 4151 4144"/>
                <a:gd name="T15" fmla="*/ 4151 h 330"/>
                <a:gd name="T16" fmla="+- 0 7189 7189"/>
                <a:gd name="T17" fmla="*/ T16 w 333"/>
                <a:gd name="T18" fmla="+- 0 4144 4144"/>
                <a:gd name="T19" fmla="*/ 4144 h 3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3" h="330">
                  <a:moveTo>
                    <a:pt x="0" y="0"/>
                  </a:moveTo>
                  <a:lnTo>
                    <a:pt x="73" y="326"/>
                  </a:lnTo>
                  <a:lnTo>
                    <a:pt x="333" y="330"/>
                  </a:lnTo>
                  <a:lnTo>
                    <a:pt x="32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8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7" name="Freeform 196"/>
            <p:cNvSpPr>
              <a:spLocks/>
            </p:cNvSpPr>
            <p:nvPr/>
          </p:nvSpPr>
          <p:spPr bwMode="auto">
            <a:xfrm>
              <a:off x="7282" y="4543"/>
              <a:ext cx="240" cy="893"/>
            </a:xfrm>
            <a:custGeom>
              <a:avLst/>
              <a:gdLst>
                <a:gd name="T0" fmla="+- 0 7522 7282"/>
                <a:gd name="T1" fmla="*/ T0 w 240"/>
                <a:gd name="T2" fmla="+- 0 4544 4544"/>
                <a:gd name="T3" fmla="*/ 4544 h 893"/>
                <a:gd name="T4" fmla="+- 0 7282 7282"/>
                <a:gd name="T5" fmla="*/ T4 w 240"/>
                <a:gd name="T6" fmla="+- 0 4550 4544"/>
                <a:gd name="T7" fmla="*/ 4550 h 893"/>
                <a:gd name="T8" fmla="+- 0 7362 7282"/>
                <a:gd name="T9" fmla="*/ T8 w 240"/>
                <a:gd name="T10" fmla="+- 0 4837 4544"/>
                <a:gd name="T11" fmla="*/ 4837 h 893"/>
                <a:gd name="T12" fmla="+- 0 7362 7282"/>
                <a:gd name="T13" fmla="*/ T12 w 240"/>
                <a:gd name="T14" fmla="+- 0 4903 4544"/>
                <a:gd name="T15" fmla="*/ 4903 h 893"/>
                <a:gd name="T16" fmla="+- 0 7289 7282"/>
                <a:gd name="T17" fmla="*/ T16 w 240"/>
                <a:gd name="T18" fmla="+- 0 5436 4544"/>
                <a:gd name="T19" fmla="*/ 5436 h 893"/>
                <a:gd name="T20" fmla="+- 0 7522 7282"/>
                <a:gd name="T21" fmla="*/ T20 w 240"/>
                <a:gd name="T22" fmla="+- 0 5433 4544"/>
                <a:gd name="T23" fmla="*/ 5433 h 893"/>
                <a:gd name="T24" fmla="+- 0 7522 7282"/>
                <a:gd name="T25" fmla="*/ T24 w 240"/>
                <a:gd name="T26" fmla="+- 0 4544 4544"/>
                <a:gd name="T27" fmla="*/ 4544 h 8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240" h="893">
                  <a:moveTo>
                    <a:pt x="240" y="0"/>
                  </a:moveTo>
                  <a:lnTo>
                    <a:pt x="0" y="6"/>
                  </a:lnTo>
                  <a:lnTo>
                    <a:pt x="80" y="293"/>
                  </a:lnTo>
                  <a:lnTo>
                    <a:pt x="80" y="359"/>
                  </a:lnTo>
                  <a:lnTo>
                    <a:pt x="7" y="892"/>
                  </a:lnTo>
                  <a:lnTo>
                    <a:pt x="240" y="88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258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8" name="Freeform 195"/>
            <p:cNvSpPr>
              <a:spLocks/>
            </p:cNvSpPr>
            <p:nvPr/>
          </p:nvSpPr>
          <p:spPr bwMode="auto">
            <a:xfrm>
              <a:off x="5710" y="4836"/>
              <a:ext cx="154" cy="107"/>
            </a:xfrm>
            <a:custGeom>
              <a:avLst/>
              <a:gdLst>
                <a:gd name="T0" fmla="+- 0 5864 5711"/>
                <a:gd name="T1" fmla="*/ T0 w 154"/>
                <a:gd name="T2" fmla="+- 0 4837 4837"/>
                <a:gd name="T3" fmla="*/ 4837 h 107"/>
                <a:gd name="T4" fmla="+- 0 5711 5711"/>
                <a:gd name="T5" fmla="*/ T4 w 154"/>
                <a:gd name="T6" fmla="+- 0 4837 4837"/>
                <a:gd name="T7" fmla="*/ 4837 h 107"/>
                <a:gd name="T8" fmla="+- 0 5711 5711"/>
                <a:gd name="T9" fmla="*/ T8 w 154"/>
                <a:gd name="T10" fmla="+- 0 4943 4837"/>
                <a:gd name="T11" fmla="*/ 4943 h 107"/>
                <a:gd name="T12" fmla="+- 0 5857 5711"/>
                <a:gd name="T13" fmla="*/ T12 w 154"/>
                <a:gd name="T14" fmla="+- 0 4943 4837"/>
                <a:gd name="T15" fmla="*/ 4943 h 107"/>
                <a:gd name="T16" fmla="+- 0 5864 5711"/>
                <a:gd name="T17" fmla="*/ T16 w 154"/>
                <a:gd name="T18" fmla="+- 0 4837 4837"/>
                <a:gd name="T19" fmla="*/ 4837 h 1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54" h="107">
                  <a:moveTo>
                    <a:pt x="153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146" y="10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006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9" name="Freeform 194"/>
            <p:cNvSpPr>
              <a:spLocks/>
            </p:cNvSpPr>
            <p:nvPr/>
          </p:nvSpPr>
          <p:spPr bwMode="auto">
            <a:xfrm>
              <a:off x="7348" y="4823"/>
              <a:ext cx="167" cy="87"/>
            </a:xfrm>
            <a:custGeom>
              <a:avLst/>
              <a:gdLst>
                <a:gd name="T0" fmla="+- 0 7515 7349"/>
                <a:gd name="T1" fmla="*/ T0 w 167"/>
                <a:gd name="T2" fmla="+- 0 4823 4823"/>
                <a:gd name="T3" fmla="*/ 4823 h 87"/>
                <a:gd name="T4" fmla="+- 0 7349 7349"/>
                <a:gd name="T5" fmla="*/ T4 w 167"/>
                <a:gd name="T6" fmla="+- 0 4823 4823"/>
                <a:gd name="T7" fmla="*/ 4823 h 87"/>
                <a:gd name="T8" fmla="+- 0 7362 7349"/>
                <a:gd name="T9" fmla="*/ T8 w 167"/>
                <a:gd name="T10" fmla="+- 0 4910 4823"/>
                <a:gd name="T11" fmla="*/ 4910 h 87"/>
                <a:gd name="T12" fmla="+- 0 7515 7349"/>
                <a:gd name="T13" fmla="*/ T12 w 167"/>
                <a:gd name="T14" fmla="+- 0 4910 4823"/>
                <a:gd name="T15" fmla="*/ 4910 h 87"/>
                <a:gd name="T16" fmla="+- 0 7515 7349"/>
                <a:gd name="T17" fmla="*/ T16 w 167"/>
                <a:gd name="T18" fmla="+- 0 4823 4823"/>
                <a:gd name="T19" fmla="*/ 4823 h 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67" h="87">
                  <a:moveTo>
                    <a:pt x="166" y="0"/>
                  </a:moveTo>
                  <a:lnTo>
                    <a:pt x="0" y="0"/>
                  </a:lnTo>
                  <a:lnTo>
                    <a:pt x="13" y="87"/>
                  </a:lnTo>
                  <a:lnTo>
                    <a:pt x="166" y="87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6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0" name="Freeform 193"/>
            <p:cNvSpPr>
              <a:spLocks/>
            </p:cNvSpPr>
            <p:nvPr/>
          </p:nvSpPr>
          <p:spPr bwMode="auto">
            <a:xfrm>
              <a:off x="3708" y="6281"/>
              <a:ext cx="2249" cy="667"/>
            </a:xfrm>
            <a:custGeom>
              <a:avLst/>
              <a:gdLst>
                <a:gd name="T0" fmla="+- 0 5471 3709"/>
                <a:gd name="T1" fmla="*/ T0 w 2249"/>
                <a:gd name="T2" fmla="+- 0 6282 6282"/>
                <a:gd name="T3" fmla="*/ 6282 h 667"/>
                <a:gd name="T4" fmla="+- 0 4086 3709"/>
                <a:gd name="T5" fmla="*/ T4 w 2249"/>
                <a:gd name="T6" fmla="+- 0 6282 6282"/>
                <a:gd name="T7" fmla="*/ 6282 h 667"/>
                <a:gd name="T8" fmla="+- 0 3709 3709"/>
                <a:gd name="T9" fmla="*/ T8 w 2249"/>
                <a:gd name="T10" fmla="+- 0 6949 6282"/>
                <a:gd name="T11" fmla="*/ 6949 h 667"/>
                <a:gd name="T12" fmla="+- 0 5957 3709"/>
                <a:gd name="T13" fmla="*/ T12 w 2249"/>
                <a:gd name="T14" fmla="+- 0 6949 6282"/>
                <a:gd name="T15" fmla="*/ 6949 h 667"/>
                <a:gd name="T16" fmla="+- 0 5471 3709"/>
                <a:gd name="T17" fmla="*/ T16 w 2249"/>
                <a:gd name="T18" fmla="+- 0 6282 6282"/>
                <a:gd name="T19" fmla="*/ 6282 h 6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249" h="667">
                  <a:moveTo>
                    <a:pt x="1762" y="0"/>
                  </a:moveTo>
                  <a:lnTo>
                    <a:pt x="377" y="0"/>
                  </a:lnTo>
                  <a:lnTo>
                    <a:pt x="0" y="667"/>
                  </a:lnTo>
                  <a:lnTo>
                    <a:pt x="2248" y="667"/>
                  </a:lnTo>
                  <a:lnTo>
                    <a:pt x="1762" y="0"/>
                  </a:lnTo>
                  <a:close/>
                </a:path>
              </a:pathLst>
            </a:custGeom>
            <a:solidFill>
              <a:srgbClr val="8FB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1" name="AutoShape 192"/>
            <p:cNvSpPr>
              <a:spLocks/>
            </p:cNvSpPr>
            <p:nvPr/>
          </p:nvSpPr>
          <p:spPr bwMode="auto">
            <a:xfrm>
              <a:off x="7801" y="4966"/>
              <a:ext cx="1685" cy="1254"/>
            </a:xfrm>
            <a:custGeom>
              <a:avLst/>
              <a:gdLst>
                <a:gd name="T0" fmla="+- 0 7876 7802"/>
                <a:gd name="T1" fmla="*/ T0 w 1685"/>
                <a:gd name="T2" fmla="+- 0 6208 4966"/>
                <a:gd name="T3" fmla="*/ 6208 h 1254"/>
                <a:gd name="T4" fmla="+- 0 7812 7802"/>
                <a:gd name="T5" fmla="*/ T4 w 1685"/>
                <a:gd name="T6" fmla="+- 0 5064 4966"/>
                <a:gd name="T7" fmla="*/ 5064 h 1254"/>
                <a:gd name="T8" fmla="+- 0 8087 7802"/>
                <a:gd name="T9" fmla="*/ T8 w 1685"/>
                <a:gd name="T10" fmla="+- 0 6214 4966"/>
                <a:gd name="T11" fmla="*/ 6214 h 1254"/>
                <a:gd name="T12" fmla="+- 0 8156 7802"/>
                <a:gd name="T13" fmla="*/ T12 w 1685"/>
                <a:gd name="T14" fmla="+- 0 6214 4966"/>
                <a:gd name="T15" fmla="*/ 6214 h 1254"/>
                <a:gd name="T16" fmla="+- 0 8224 7802"/>
                <a:gd name="T17" fmla="*/ T16 w 1685"/>
                <a:gd name="T18" fmla="+- 0 6220 4966"/>
                <a:gd name="T19" fmla="*/ 6220 h 1254"/>
                <a:gd name="T20" fmla="+- 0 8345 7802"/>
                <a:gd name="T21" fmla="*/ T20 w 1685"/>
                <a:gd name="T22" fmla="+- 0 6220 4966"/>
                <a:gd name="T23" fmla="*/ 6220 h 1254"/>
                <a:gd name="T24" fmla="+- 0 8566 7802"/>
                <a:gd name="T25" fmla="*/ T24 w 1685"/>
                <a:gd name="T26" fmla="+- 0 6206 4966"/>
                <a:gd name="T27" fmla="*/ 6206 h 1254"/>
                <a:gd name="T28" fmla="+- 0 8893 7802"/>
                <a:gd name="T29" fmla="*/ T28 w 1685"/>
                <a:gd name="T30" fmla="+- 0 6208 4966"/>
                <a:gd name="T31" fmla="*/ 6208 h 1254"/>
                <a:gd name="T32" fmla="+- 0 8891 7802"/>
                <a:gd name="T33" fmla="*/ T32 w 1685"/>
                <a:gd name="T34" fmla="+- 0 6210 4966"/>
                <a:gd name="T35" fmla="*/ 6210 h 1254"/>
                <a:gd name="T36" fmla="+- 0 8855 7802"/>
                <a:gd name="T37" fmla="*/ T36 w 1685"/>
                <a:gd name="T38" fmla="+- 0 6220 4966"/>
                <a:gd name="T39" fmla="*/ 6220 h 1254"/>
                <a:gd name="T40" fmla="+- 0 8975 7802"/>
                <a:gd name="T41" fmla="*/ T40 w 1685"/>
                <a:gd name="T42" fmla="+- 0 6212 4966"/>
                <a:gd name="T43" fmla="*/ 6212 h 1254"/>
                <a:gd name="T44" fmla="+- 0 9044 7802"/>
                <a:gd name="T45" fmla="*/ T44 w 1685"/>
                <a:gd name="T46" fmla="+- 0 6218 4966"/>
                <a:gd name="T47" fmla="*/ 6218 h 1254"/>
                <a:gd name="T48" fmla="+- 0 9130 7802"/>
                <a:gd name="T49" fmla="*/ T48 w 1685"/>
                <a:gd name="T50" fmla="+- 0 6220 4966"/>
                <a:gd name="T51" fmla="*/ 6220 h 1254"/>
                <a:gd name="T52" fmla="+- 0 9182 7802"/>
                <a:gd name="T53" fmla="*/ T52 w 1685"/>
                <a:gd name="T54" fmla="+- 0 6214 4966"/>
                <a:gd name="T55" fmla="*/ 6214 h 1254"/>
                <a:gd name="T56" fmla="+- 0 9306 7802"/>
                <a:gd name="T57" fmla="*/ T56 w 1685"/>
                <a:gd name="T58" fmla="+- 0 6208 4966"/>
                <a:gd name="T59" fmla="*/ 6208 h 1254"/>
                <a:gd name="T60" fmla="+- 0 9274 7802"/>
                <a:gd name="T61" fmla="*/ T60 w 1685"/>
                <a:gd name="T62" fmla="+- 0 6214 4966"/>
                <a:gd name="T63" fmla="*/ 6214 h 1254"/>
                <a:gd name="T64" fmla="+- 0 9481 7802"/>
                <a:gd name="T65" fmla="*/ T64 w 1685"/>
                <a:gd name="T66" fmla="+- 0 6220 4966"/>
                <a:gd name="T67" fmla="*/ 6220 h 1254"/>
                <a:gd name="T68" fmla="+- 0 7845 7802"/>
                <a:gd name="T69" fmla="*/ T68 w 1685"/>
                <a:gd name="T70" fmla="+- 0 6210 4966"/>
                <a:gd name="T71" fmla="*/ 6210 h 1254"/>
                <a:gd name="T72" fmla="+- 0 7892 7802"/>
                <a:gd name="T73" fmla="*/ T72 w 1685"/>
                <a:gd name="T74" fmla="+- 0 6208 4966"/>
                <a:gd name="T75" fmla="*/ 6208 h 1254"/>
                <a:gd name="T76" fmla="+- 0 7961 7802"/>
                <a:gd name="T77" fmla="*/ T76 w 1685"/>
                <a:gd name="T78" fmla="+- 0 6208 4966"/>
                <a:gd name="T79" fmla="*/ 6208 h 1254"/>
                <a:gd name="T80" fmla="+- 0 7996 7802"/>
                <a:gd name="T81" fmla="*/ T80 w 1685"/>
                <a:gd name="T82" fmla="+- 0 6212 4966"/>
                <a:gd name="T83" fmla="*/ 6212 h 1254"/>
                <a:gd name="T84" fmla="+- 0 8116 7802"/>
                <a:gd name="T85" fmla="*/ T84 w 1685"/>
                <a:gd name="T86" fmla="+- 0 6218 4966"/>
                <a:gd name="T87" fmla="*/ 6218 h 1254"/>
                <a:gd name="T88" fmla="+- 0 8428 7802"/>
                <a:gd name="T89" fmla="*/ T88 w 1685"/>
                <a:gd name="T90" fmla="+- 0 6212 4966"/>
                <a:gd name="T91" fmla="*/ 6212 h 1254"/>
                <a:gd name="T92" fmla="+- 0 8499 7802"/>
                <a:gd name="T93" fmla="*/ T92 w 1685"/>
                <a:gd name="T94" fmla="+- 0 6208 4966"/>
                <a:gd name="T95" fmla="*/ 6208 h 1254"/>
                <a:gd name="T96" fmla="+- 0 8550 7802"/>
                <a:gd name="T97" fmla="*/ T96 w 1685"/>
                <a:gd name="T98" fmla="+- 0 6218 4966"/>
                <a:gd name="T99" fmla="*/ 6218 h 1254"/>
                <a:gd name="T100" fmla="+- 0 9343 7802"/>
                <a:gd name="T101" fmla="*/ T100 w 1685"/>
                <a:gd name="T102" fmla="+- 0 6214 4966"/>
                <a:gd name="T103" fmla="*/ 6214 h 1254"/>
                <a:gd name="T104" fmla="+- 0 7947 7802"/>
                <a:gd name="T105" fmla="*/ T104 w 1685"/>
                <a:gd name="T106" fmla="+- 0 6212 4966"/>
                <a:gd name="T107" fmla="*/ 6212 h 1254"/>
                <a:gd name="T108" fmla="+- 0 8379 7802"/>
                <a:gd name="T109" fmla="*/ T108 w 1685"/>
                <a:gd name="T110" fmla="+- 0 6216 4966"/>
                <a:gd name="T111" fmla="*/ 6216 h 1254"/>
                <a:gd name="T112" fmla="+- 0 8584 7802"/>
                <a:gd name="T113" fmla="*/ T112 w 1685"/>
                <a:gd name="T114" fmla="+- 0 6216 4966"/>
                <a:gd name="T115" fmla="*/ 6216 h 1254"/>
                <a:gd name="T116" fmla="+- 0 9307 7802"/>
                <a:gd name="T117" fmla="*/ T116 w 1685"/>
                <a:gd name="T118" fmla="+- 0 6206 4966"/>
                <a:gd name="T119" fmla="*/ 6206 h 1254"/>
                <a:gd name="T120" fmla="+- 0 8293 7802"/>
                <a:gd name="T121" fmla="*/ T120 w 1685"/>
                <a:gd name="T122" fmla="+- 0 6204 4966"/>
                <a:gd name="T123" fmla="*/ 6204 h 1254"/>
                <a:gd name="T124" fmla="+- 0 8705 7802"/>
                <a:gd name="T125" fmla="*/ T124 w 1685"/>
                <a:gd name="T126" fmla="+- 0 6208 4966"/>
                <a:gd name="T127" fmla="*/ 6208 h 1254"/>
                <a:gd name="T128" fmla="+- 0 9067 7802"/>
                <a:gd name="T129" fmla="*/ T128 w 1685"/>
                <a:gd name="T130" fmla="+- 0 6206 4966"/>
                <a:gd name="T131" fmla="*/ 6206 h 1254"/>
                <a:gd name="T132" fmla="+- 0 9102 7802"/>
                <a:gd name="T133" fmla="*/ T132 w 1685"/>
                <a:gd name="T134" fmla="+- 0 6206 4966"/>
                <a:gd name="T135" fmla="*/ 6206 h 1254"/>
                <a:gd name="T136" fmla="+- 0 9429 7802"/>
                <a:gd name="T137" fmla="*/ T136 w 1685"/>
                <a:gd name="T138" fmla="+- 0 6214 4966"/>
                <a:gd name="T139" fmla="*/ 6214 h 1254"/>
                <a:gd name="T140" fmla="+- 0 8891 7802"/>
                <a:gd name="T141" fmla="*/ T140 w 1685"/>
                <a:gd name="T142" fmla="+- 0 6210 4966"/>
                <a:gd name="T143" fmla="*/ 6210 h 1254"/>
                <a:gd name="T144" fmla="+- 0 8716 7802"/>
                <a:gd name="T145" fmla="*/ T144 w 1685"/>
                <a:gd name="T146" fmla="+- 0 6208 4966"/>
                <a:gd name="T147" fmla="*/ 6208 h 1254"/>
                <a:gd name="T148" fmla="+- 0 7828 7802"/>
                <a:gd name="T149" fmla="*/ T148 w 1685"/>
                <a:gd name="T150" fmla="+- 0 5068 4966"/>
                <a:gd name="T151" fmla="*/ 5068 h 1254"/>
                <a:gd name="T152" fmla="+- 0 8259 7802"/>
                <a:gd name="T153" fmla="*/ T152 w 1685"/>
                <a:gd name="T154" fmla="+- 0 5032 4966"/>
                <a:gd name="T155" fmla="*/ 5032 h 1254"/>
                <a:gd name="T156" fmla="+- 0 8787 7802"/>
                <a:gd name="T157" fmla="*/ T156 w 1685"/>
                <a:gd name="T158" fmla="+- 0 5038 4966"/>
                <a:gd name="T159" fmla="*/ 5038 h 1254"/>
                <a:gd name="T160" fmla="+- 0 8398 7802"/>
                <a:gd name="T161" fmla="*/ T160 w 1685"/>
                <a:gd name="T162" fmla="+- 0 5002 4966"/>
                <a:gd name="T163" fmla="*/ 5002 h 1254"/>
                <a:gd name="T164" fmla="+- 0 8665 7802"/>
                <a:gd name="T165" fmla="*/ T164 w 1685"/>
                <a:gd name="T166" fmla="+- 0 4996 4966"/>
                <a:gd name="T167" fmla="*/ 4996 h 1254"/>
                <a:gd name="T168" fmla="+- 0 8304 7802"/>
                <a:gd name="T169" fmla="*/ T168 w 1685"/>
                <a:gd name="T170" fmla="+- 0 5006 4966"/>
                <a:gd name="T171" fmla="*/ 5006 h 1254"/>
                <a:gd name="T172" fmla="+- 0 8354 7802"/>
                <a:gd name="T173" fmla="*/ T172 w 1685"/>
                <a:gd name="T174" fmla="+- 0 4992 4966"/>
                <a:gd name="T175" fmla="*/ 4992 h 1254"/>
                <a:gd name="T176" fmla="+- 0 8874 7802"/>
                <a:gd name="T177" fmla="*/ T176 w 1685"/>
                <a:gd name="T178" fmla="+- 0 5032 4966"/>
                <a:gd name="T179" fmla="*/ 5032 h 1254"/>
                <a:gd name="T180" fmla="+- 0 7992 7802"/>
                <a:gd name="T181" fmla="*/ T180 w 1685"/>
                <a:gd name="T182" fmla="+- 0 5030 4966"/>
                <a:gd name="T183" fmla="*/ 5030 h 1254"/>
                <a:gd name="T184" fmla="+- 0 9236 7802"/>
                <a:gd name="T185" fmla="*/ T184 w 1685"/>
                <a:gd name="T186" fmla="+- 0 5012 4966"/>
                <a:gd name="T187" fmla="*/ 5012 h 1254"/>
                <a:gd name="T188" fmla="+- 0 8914 7802"/>
                <a:gd name="T189" fmla="*/ T188 w 1685"/>
                <a:gd name="T190" fmla="+- 0 4986 4966"/>
                <a:gd name="T191" fmla="*/ 4986 h 1254"/>
                <a:gd name="T192" fmla="+- 0 9164 7802"/>
                <a:gd name="T193" fmla="*/ T192 w 1685"/>
                <a:gd name="T194" fmla="+- 0 5012 4966"/>
                <a:gd name="T195" fmla="*/ 5012 h 1254"/>
                <a:gd name="T196" fmla="+- 0 8948 7802"/>
                <a:gd name="T197" fmla="*/ T196 w 1685"/>
                <a:gd name="T198" fmla="+- 0 4995 4966"/>
                <a:gd name="T199" fmla="*/ 4995 h 1254"/>
                <a:gd name="T200" fmla="+- 0 8257 7802"/>
                <a:gd name="T201" fmla="*/ T200 w 1685"/>
                <a:gd name="T202" fmla="+- 0 5012 4966"/>
                <a:gd name="T203" fmla="*/ 5012 h 1254"/>
                <a:gd name="T204" fmla="+- 0 9487 7802"/>
                <a:gd name="T205" fmla="*/ T204 w 1685"/>
                <a:gd name="T206" fmla="+- 0 5022 4966"/>
                <a:gd name="T207" fmla="*/ 5022 h 1254"/>
                <a:gd name="T208" fmla="+- 0 9487 7802"/>
                <a:gd name="T209" fmla="*/ T208 w 1685"/>
                <a:gd name="T210" fmla="+- 0 4992 4966"/>
                <a:gd name="T211" fmla="*/ 4992 h 1254"/>
                <a:gd name="T212" fmla="+- 0 9368 7802"/>
                <a:gd name="T213" fmla="*/ T212 w 1685"/>
                <a:gd name="T214" fmla="+- 0 5014 4966"/>
                <a:gd name="T215" fmla="*/ 5014 h 1254"/>
                <a:gd name="T216" fmla="+- 0 8257 7802"/>
                <a:gd name="T217" fmla="*/ T216 w 1685"/>
                <a:gd name="T218" fmla="+- 0 5012 4966"/>
                <a:gd name="T219" fmla="*/ 5012 h 1254"/>
                <a:gd name="T220" fmla="+- 0 9092 7802"/>
                <a:gd name="T221" fmla="*/ T220 w 1685"/>
                <a:gd name="T222" fmla="+- 0 5012 4966"/>
                <a:gd name="T223" fmla="*/ 5012 h 1254"/>
                <a:gd name="T224" fmla="+- 0 9031 7802"/>
                <a:gd name="T225" fmla="*/ T224 w 1685"/>
                <a:gd name="T226" fmla="+- 0 4990 4966"/>
                <a:gd name="T227" fmla="*/ 4990 h 1254"/>
                <a:gd name="T228" fmla="+- 0 9042 7802"/>
                <a:gd name="T229" fmla="*/ T228 w 1685"/>
                <a:gd name="T230" fmla="+- 0 4970 4966"/>
                <a:gd name="T231" fmla="*/ 4970 h 1254"/>
                <a:gd name="T232" fmla="+- 0 8975 7802"/>
                <a:gd name="T233" fmla="*/ T232 w 1685"/>
                <a:gd name="T234" fmla="+- 0 4976 4966"/>
                <a:gd name="T235" fmla="*/ 4976 h 1254"/>
                <a:gd name="T236" fmla="+- 0 9019 7802"/>
                <a:gd name="T237" fmla="*/ T236 w 1685"/>
                <a:gd name="T238" fmla="+- 0 4986 4966"/>
                <a:gd name="T239" fmla="*/ 4986 h 1254"/>
                <a:gd name="T240" fmla="+- 0 8475 7802"/>
                <a:gd name="T241" fmla="*/ T240 w 1685"/>
                <a:gd name="T242" fmla="+- 0 4982 4966"/>
                <a:gd name="T243" fmla="*/ 4982 h 1254"/>
                <a:gd name="T244" fmla="+- 0 8665 7802"/>
                <a:gd name="T245" fmla="*/ T244 w 1685"/>
                <a:gd name="T246" fmla="+- 0 4996 4966"/>
                <a:gd name="T247" fmla="*/ 4996 h 12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685" h="1254">
                  <a:moveTo>
                    <a:pt x="10" y="98"/>
                  </a:moveTo>
                  <a:lnTo>
                    <a:pt x="10" y="98"/>
                  </a:lnTo>
                  <a:lnTo>
                    <a:pt x="0" y="1254"/>
                  </a:lnTo>
                  <a:lnTo>
                    <a:pt x="8" y="1254"/>
                  </a:lnTo>
                  <a:lnTo>
                    <a:pt x="8" y="1244"/>
                  </a:lnTo>
                  <a:lnTo>
                    <a:pt x="75" y="1244"/>
                  </a:lnTo>
                  <a:lnTo>
                    <a:pt x="74" y="1242"/>
                  </a:lnTo>
                  <a:lnTo>
                    <a:pt x="438" y="1242"/>
                  </a:lnTo>
                  <a:lnTo>
                    <a:pt x="440" y="1238"/>
                  </a:lnTo>
                  <a:lnTo>
                    <a:pt x="1685" y="1238"/>
                  </a:lnTo>
                  <a:lnTo>
                    <a:pt x="1685" y="102"/>
                  </a:lnTo>
                  <a:lnTo>
                    <a:pt x="26" y="102"/>
                  </a:lnTo>
                  <a:lnTo>
                    <a:pt x="18" y="100"/>
                  </a:lnTo>
                  <a:lnTo>
                    <a:pt x="10" y="98"/>
                  </a:lnTo>
                  <a:close/>
                  <a:moveTo>
                    <a:pt x="320" y="1246"/>
                  </a:moveTo>
                  <a:lnTo>
                    <a:pt x="228" y="1246"/>
                  </a:lnTo>
                  <a:lnTo>
                    <a:pt x="234" y="1252"/>
                  </a:lnTo>
                  <a:lnTo>
                    <a:pt x="262" y="1252"/>
                  </a:lnTo>
                  <a:lnTo>
                    <a:pt x="268" y="1254"/>
                  </a:lnTo>
                  <a:lnTo>
                    <a:pt x="280" y="1254"/>
                  </a:lnTo>
                  <a:lnTo>
                    <a:pt x="285" y="1248"/>
                  </a:lnTo>
                  <a:lnTo>
                    <a:pt x="318" y="1248"/>
                  </a:lnTo>
                  <a:lnTo>
                    <a:pt x="320" y="1246"/>
                  </a:lnTo>
                  <a:close/>
                  <a:moveTo>
                    <a:pt x="437" y="1246"/>
                  </a:moveTo>
                  <a:lnTo>
                    <a:pt x="331" y="1246"/>
                  </a:lnTo>
                  <a:lnTo>
                    <a:pt x="337" y="1254"/>
                  </a:lnTo>
                  <a:lnTo>
                    <a:pt x="348" y="1254"/>
                  </a:lnTo>
                  <a:lnTo>
                    <a:pt x="354" y="1248"/>
                  </a:lnTo>
                  <a:lnTo>
                    <a:pt x="436" y="1248"/>
                  </a:lnTo>
                  <a:lnTo>
                    <a:pt x="437" y="1246"/>
                  </a:lnTo>
                  <a:close/>
                  <a:moveTo>
                    <a:pt x="436" y="1248"/>
                  </a:moveTo>
                  <a:lnTo>
                    <a:pt x="400" y="1248"/>
                  </a:lnTo>
                  <a:lnTo>
                    <a:pt x="405" y="1252"/>
                  </a:lnTo>
                  <a:lnTo>
                    <a:pt x="417" y="1252"/>
                  </a:lnTo>
                  <a:lnTo>
                    <a:pt x="422" y="1254"/>
                  </a:lnTo>
                  <a:lnTo>
                    <a:pt x="434" y="1254"/>
                  </a:lnTo>
                  <a:lnTo>
                    <a:pt x="436" y="1248"/>
                  </a:lnTo>
                  <a:close/>
                  <a:moveTo>
                    <a:pt x="765" y="1238"/>
                  </a:moveTo>
                  <a:lnTo>
                    <a:pt x="520" y="1238"/>
                  </a:lnTo>
                  <a:lnTo>
                    <a:pt x="525" y="1248"/>
                  </a:lnTo>
                  <a:lnTo>
                    <a:pt x="537" y="1248"/>
                  </a:lnTo>
                  <a:lnTo>
                    <a:pt x="543" y="1254"/>
                  </a:lnTo>
                  <a:lnTo>
                    <a:pt x="554" y="1254"/>
                  </a:lnTo>
                  <a:lnTo>
                    <a:pt x="560" y="1244"/>
                  </a:lnTo>
                  <a:lnTo>
                    <a:pt x="627" y="1244"/>
                  </a:lnTo>
                  <a:lnTo>
                    <a:pt x="628" y="1242"/>
                  </a:lnTo>
                  <a:lnTo>
                    <a:pt x="677" y="1242"/>
                  </a:lnTo>
                  <a:lnTo>
                    <a:pt x="679" y="1240"/>
                  </a:lnTo>
                  <a:lnTo>
                    <a:pt x="764" y="1240"/>
                  </a:lnTo>
                  <a:lnTo>
                    <a:pt x="765" y="1238"/>
                  </a:lnTo>
                  <a:close/>
                  <a:moveTo>
                    <a:pt x="851" y="1242"/>
                  </a:moveTo>
                  <a:lnTo>
                    <a:pt x="828" y="1242"/>
                  </a:lnTo>
                  <a:lnTo>
                    <a:pt x="834" y="1254"/>
                  </a:lnTo>
                  <a:lnTo>
                    <a:pt x="845" y="1254"/>
                  </a:lnTo>
                  <a:lnTo>
                    <a:pt x="851" y="1242"/>
                  </a:lnTo>
                  <a:close/>
                  <a:moveTo>
                    <a:pt x="1091" y="1242"/>
                  </a:moveTo>
                  <a:lnTo>
                    <a:pt x="949" y="1242"/>
                  </a:lnTo>
                  <a:lnTo>
                    <a:pt x="955" y="1254"/>
                  </a:lnTo>
                  <a:lnTo>
                    <a:pt x="966" y="1254"/>
                  </a:lnTo>
                  <a:lnTo>
                    <a:pt x="972" y="1250"/>
                  </a:lnTo>
                  <a:lnTo>
                    <a:pt x="1001" y="1250"/>
                  </a:lnTo>
                  <a:lnTo>
                    <a:pt x="1006" y="1244"/>
                  </a:lnTo>
                  <a:lnTo>
                    <a:pt x="1089" y="1244"/>
                  </a:lnTo>
                  <a:lnTo>
                    <a:pt x="1091" y="1242"/>
                  </a:lnTo>
                  <a:close/>
                  <a:moveTo>
                    <a:pt x="1058" y="1244"/>
                  </a:moveTo>
                  <a:lnTo>
                    <a:pt x="1018" y="1244"/>
                  </a:lnTo>
                  <a:lnTo>
                    <a:pt x="1024" y="1252"/>
                  </a:lnTo>
                  <a:lnTo>
                    <a:pt x="1035" y="1252"/>
                  </a:lnTo>
                  <a:lnTo>
                    <a:pt x="1041" y="1254"/>
                  </a:lnTo>
                  <a:lnTo>
                    <a:pt x="1053" y="1254"/>
                  </a:lnTo>
                  <a:lnTo>
                    <a:pt x="1058" y="1244"/>
                  </a:lnTo>
                  <a:close/>
                  <a:moveTo>
                    <a:pt x="1179" y="1244"/>
                  </a:moveTo>
                  <a:lnTo>
                    <a:pt x="1139" y="1244"/>
                  </a:lnTo>
                  <a:lnTo>
                    <a:pt x="1145" y="1254"/>
                  </a:lnTo>
                  <a:lnTo>
                    <a:pt x="1156" y="1254"/>
                  </a:lnTo>
                  <a:lnTo>
                    <a:pt x="1162" y="1246"/>
                  </a:lnTo>
                  <a:lnTo>
                    <a:pt x="1173" y="1246"/>
                  </a:lnTo>
                  <a:lnTo>
                    <a:pt x="1179" y="1244"/>
                  </a:lnTo>
                  <a:close/>
                  <a:moveTo>
                    <a:pt x="1264" y="1244"/>
                  </a:moveTo>
                  <a:lnTo>
                    <a:pt x="1208" y="1244"/>
                  </a:lnTo>
                  <a:lnTo>
                    <a:pt x="1214" y="1246"/>
                  </a:lnTo>
                  <a:lnTo>
                    <a:pt x="1225" y="1246"/>
                  </a:lnTo>
                  <a:lnTo>
                    <a:pt x="1231" y="1252"/>
                  </a:lnTo>
                  <a:lnTo>
                    <a:pt x="1242" y="1252"/>
                  </a:lnTo>
                  <a:lnTo>
                    <a:pt x="1248" y="1254"/>
                  </a:lnTo>
                  <a:lnTo>
                    <a:pt x="1260" y="1254"/>
                  </a:lnTo>
                  <a:lnTo>
                    <a:pt x="1264" y="1244"/>
                  </a:lnTo>
                  <a:close/>
                  <a:moveTo>
                    <a:pt x="1505" y="1240"/>
                  </a:moveTo>
                  <a:lnTo>
                    <a:pt x="1311" y="1240"/>
                  </a:lnTo>
                  <a:lnTo>
                    <a:pt x="1317" y="1254"/>
                  </a:lnTo>
                  <a:lnTo>
                    <a:pt x="1328" y="1254"/>
                  </a:lnTo>
                  <a:lnTo>
                    <a:pt x="1334" y="1242"/>
                  </a:lnTo>
                  <a:lnTo>
                    <a:pt x="1504" y="1242"/>
                  </a:lnTo>
                  <a:lnTo>
                    <a:pt x="1505" y="1240"/>
                  </a:lnTo>
                  <a:close/>
                  <a:moveTo>
                    <a:pt x="1504" y="1242"/>
                  </a:moveTo>
                  <a:lnTo>
                    <a:pt x="1363" y="1242"/>
                  </a:lnTo>
                  <a:lnTo>
                    <a:pt x="1369" y="1248"/>
                  </a:lnTo>
                  <a:lnTo>
                    <a:pt x="1380" y="1248"/>
                  </a:lnTo>
                  <a:lnTo>
                    <a:pt x="1386" y="1254"/>
                  </a:lnTo>
                  <a:lnTo>
                    <a:pt x="1397" y="1254"/>
                  </a:lnTo>
                  <a:lnTo>
                    <a:pt x="1403" y="1250"/>
                  </a:lnTo>
                  <a:lnTo>
                    <a:pt x="1415" y="1250"/>
                  </a:lnTo>
                  <a:lnTo>
                    <a:pt x="1420" y="1244"/>
                  </a:lnTo>
                  <a:lnTo>
                    <a:pt x="1503" y="1244"/>
                  </a:lnTo>
                  <a:lnTo>
                    <a:pt x="1504" y="1242"/>
                  </a:lnTo>
                  <a:close/>
                  <a:moveTo>
                    <a:pt x="1503" y="1244"/>
                  </a:moveTo>
                  <a:lnTo>
                    <a:pt x="1432" y="1244"/>
                  </a:lnTo>
                  <a:lnTo>
                    <a:pt x="1437" y="1252"/>
                  </a:lnTo>
                  <a:lnTo>
                    <a:pt x="1449" y="1252"/>
                  </a:lnTo>
                  <a:lnTo>
                    <a:pt x="1455" y="1254"/>
                  </a:lnTo>
                  <a:lnTo>
                    <a:pt x="1466" y="1254"/>
                  </a:lnTo>
                  <a:lnTo>
                    <a:pt x="1472" y="1248"/>
                  </a:lnTo>
                  <a:lnTo>
                    <a:pt x="1501" y="1248"/>
                  </a:lnTo>
                  <a:lnTo>
                    <a:pt x="1503" y="1244"/>
                  </a:lnTo>
                  <a:close/>
                  <a:moveTo>
                    <a:pt x="1685" y="1240"/>
                  </a:moveTo>
                  <a:lnTo>
                    <a:pt x="1656" y="1240"/>
                  </a:lnTo>
                  <a:lnTo>
                    <a:pt x="1661" y="1250"/>
                  </a:lnTo>
                  <a:lnTo>
                    <a:pt x="1673" y="1250"/>
                  </a:lnTo>
                  <a:lnTo>
                    <a:pt x="1679" y="1254"/>
                  </a:lnTo>
                  <a:lnTo>
                    <a:pt x="1685" y="1254"/>
                  </a:lnTo>
                  <a:lnTo>
                    <a:pt x="1685" y="1240"/>
                  </a:lnTo>
                  <a:close/>
                  <a:moveTo>
                    <a:pt x="43" y="1244"/>
                  </a:moveTo>
                  <a:lnTo>
                    <a:pt x="25" y="1244"/>
                  </a:lnTo>
                  <a:lnTo>
                    <a:pt x="25" y="1252"/>
                  </a:lnTo>
                  <a:lnTo>
                    <a:pt x="43" y="1252"/>
                  </a:lnTo>
                  <a:lnTo>
                    <a:pt x="43" y="1244"/>
                  </a:lnTo>
                  <a:close/>
                  <a:moveTo>
                    <a:pt x="75" y="1244"/>
                  </a:moveTo>
                  <a:lnTo>
                    <a:pt x="60" y="1244"/>
                  </a:lnTo>
                  <a:lnTo>
                    <a:pt x="60" y="1252"/>
                  </a:lnTo>
                  <a:lnTo>
                    <a:pt x="77" y="1252"/>
                  </a:lnTo>
                  <a:lnTo>
                    <a:pt x="75" y="1244"/>
                  </a:lnTo>
                  <a:close/>
                  <a:moveTo>
                    <a:pt x="148" y="1242"/>
                  </a:moveTo>
                  <a:lnTo>
                    <a:pt x="90" y="1242"/>
                  </a:lnTo>
                  <a:lnTo>
                    <a:pt x="96" y="1252"/>
                  </a:lnTo>
                  <a:lnTo>
                    <a:pt x="108" y="1252"/>
                  </a:lnTo>
                  <a:lnTo>
                    <a:pt x="113" y="1246"/>
                  </a:lnTo>
                  <a:lnTo>
                    <a:pt x="145" y="1246"/>
                  </a:lnTo>
                  <a:lnTo>
                    <a:pt x="148" y="1242"/>
                  </a:lnTo>
                  <a:close/>
                  <a:moveTo>
                    <a:pt x="438" y="1242"/>
                  </a:moveTo>
                  <a:lnTo>
                    <a:pt x="159" y="1242"/>
                  </a:lnTo>
                  <a:lnTo>
                    <a:pt x="165" y="1252"/>
                  </a:lnTo>
                  <a:lnTo>
                    <a:pt x="177" y="1252"/>
                  </a:lnTo>
                  <a:lnTo>
                    <a:pt x="182" y="1246"/>
                  </a:lnTo>
                  <a:lnTo>
                    <a:pt x="437" y="1246"/>
                  </a:lnTo>
                  <a:lnTo>
                    <a:pt x="438" y="1242"/>
                  </a:lnTo>
                  <a:close/>
                  <a:moveTo>
                    <a:pt x="217" y="1246"/>
                  </a:moveTo>
                  <a:lnTo>
                    <a:pt x="194" y="1246"/>
                  </a:lnTo>
                  <a:lnTo>
                    <a:pt x="200" y="1252"/>
                  </a:lnTo>
                  <a:lnTo>
                    <a:pt x="211" y="1252"/>
                  </a:lnTo>
                  <a:lnTo>
                    <a:pt x="217" y="1246"/>
                  </a:lnTo>
                  <a:close/>
                  <a:moveTo>
                    <a:pt x="318" y="1248"/>
                  </a:moveTo>
                  <a:lnTo>
                    <a:pt x="297" y="1248"/>
                  </a:lnTo>
                  <a:lnTo>
                    <a:pt x="302" y="1252"/>
                  </a:lnTo>
                  <a:lnTo>
                    <a:pt x="314" y="1252"/>
                  </a:lnTo>
                  <a:lnTo>
                    <a:pt x="318" y="1248"/>
                  </a:lnTo>
                  <a:close/>
                  <a:moveTo>
                    <a:pt x="388" y="1248"/>
                  </a:moveTo>
                  <a:lnTo>
                    <a:pt x="365" y="1248"/>
                  </a:lnTo>
                  <a:lnTo>
                    <a:pt x="371" y="1252"/>
                  </a:lnTo>
                  <a:lnTo>
                    <a:pt x="382" y="1252"/>
                  </a:lnTo>
                  <a:lnTo>
                    <a:pt x="388" y="1248"/>
                  </a:lnTo>
                  <a:close/>
                  <a:moveTo>
                    <a:pt x="626" y="1246"/>
                  </a:moveTo>
                  <a:lnTo>
                    <a:pt x="605" y="1246"/>
                  </a:lnTo>
                  <a:lnTo>
                    <a:pt x="611" y="1252"/>
                  </a:lnTo>
                  <a:lnTo>
                    <a:pt x="622" y="1252"/>
                  </a:lnTo>
                  <a:lnTo>
                    <a:pt x="626" y="1246"/>
                  </a:lnTo>
                  <a:close/>
                  <a:moveTo>
                    <a:pt x="731" y="1240"/>
                  </a:moveTo>
                  <a:lnTo>
                    <a:pt x="691" y="1240"/>
                  </a:lnTo>
                  <a:lnTo>
                    <a:pt x="697" y="1242"/>
                  </a:lnTo>
                  <a:lnTo>
                    <a:pt x="708" y="1242"/>
                  </a:lnTo>
                  <a:lnTo>
                    <a:pt x="714" y="1252"/>
                  </a:lnTo>
                  <a:lnTo>
                    <a:pt x="725" y="1252"/>
                  </a:lnTo>
                  <a:lnTo>
                    <a:pt x="731" y="1240"/>
                  </a:lnTo>
                  <a:close/>
                  <a:moveTo>
                    <a:pt x="764" y="1240"/>
                  </a:moveTo>
                  <a:lnTo>
                    <a:pt x="742" y="1240"/>
                  </a:lnTo>
                  <a:lnTo>
                    <a:pt x="748" y="1252"/>
                  </a:lnTo>
                  <a:lnTo>
                    <a:pt x="760" y="1252"/>
                  </a:lnTo>
                  <a:lnTo>
                    <a:pt x="764" y="1240"/>
                  </a:lnTo>
                  <a:close/>
                  <a:moveTo>
                    <a:pt x="1685" y="1238"/>
                  </a:moveTo>
                  <a:lnTo>
                    <a:pt x="1518" y="1238"/>
                  </a:lnTo>
                  <a:lnTo>
                    <a:pt x="1524" y="1252"/>
                  </a:lnTo>
                  <a:lnTo>
                    <a:pt x="1535" y="1252"/>
                  </a:lnTo>
                  <a:lnTo>
                    <a:pt x="1541" y="1248"/>
                  </a:lnTo>
                  <a:lnTo>
                    <a:pt x="1552" y="1248"/>
                  </a:lnTo>
                  <a:lnTo>
                    <a:pt x="1558" y="1242"/>
                  </a:lnTo>
                  <a:lnTo>
                    <a:pt x="1591" y="1242"/>
                  </a:lnTo>
                  <a:lnTo>
                    <a:pt x="1592" y="1240"/>
                  </a:lnTo>
                  <a:lnTo>
                    <a:pt x="1685" y="1240"/>
                  </a:lnTo>
                  <a:lnTo>
                    <a:pt x="1685" y="1238"/>
                  </a:lnTo>
                  <a:close/>
                  <a:moveTo>
                    <a:pt x="145" y="1246"/>
                  </a:moveTo>
                  <a:lnTo>
                    <a:pt x="125" y="1246"/>
                  </a:lnTo>
                  <a:lnTo>
                    <a:pt x="131" y="1250"/>
                  </a:lnTo>
                  <a:lnTo>
                    <a:pt x="142" y="1250"/>
                  </a:lnTo>
                  <a:lnTo>
                    <a:pt x="145" y="1246"/>
                  </a:lnTo>
                  <a:close/>
                  <a:moveTo>
                    <a:pt x="627" y="1244"/>
                  </a:moveTo>
                  <a:lnTo>
                    <a:pt x="571" y="1244"/>
                  </a:lnTo>
                  <a:lnTo>
                    <a:pt x="577" y="1250"/>
                  </a:lnTo>
                  <a:lnTo>
                    <a:pt x="588" y="1250"/>
                  </a:lnTo>
                  <a:lnTo>
                    <a:pt x="594" y="1246"/>
                  </a:lnTo>
                  <a:lnTo>
                    <a:pt x="626" y="1246"/>
                  </a:lnTo>
                  <a:lnTo>
                    <a:pt x="627" y="1244"/>
                  </a:lnTo>
                  <a:close/>
                  <a:moveTo>
                    <a:pt x="1506" y="1238"/>
                  </a:moveTo>
                  <a:lnTo>
                    <a:pt x="777" y="1238"/>
                  </a:lnTo>
                  <a:lnTo>
                    <a:pt x="782" y="1250"/>
                  </a:lnTo>
                  <a:lnTo>
                    <a:pt x="794" y="1250"/>
                  </a:lnTo>
                  <a:lnTo>
                    <a:pt x="800" y="1248"/>
                  </a:lnTo>
                  <a:lnTo>
                    <a:pt x="811" y="1248"/>
                  </a:lnTo>
                  <a:lnTo>
                    <a:pt x="817" y="1242"/>
                  </a:lnTo>
                  <a:lnTo>
                    <a:pt x="1091" y="1242"/>
                  </a:lnTo>
                  <a:lnTo>
                    <a:pt x="1093" y="1240"/>
                  </a:lnTo>
                  <a:lnTo>
                    <a:pt x="1505" y="1240"/>
                  </a:lnTo>
                  <a:lnTo>
                    <a:pt x="1506" y="1238"/>
                  </a:lnTo>
                  <a:close/>
                  <a:moveTo>
                    <a:pt x="1591" y="1242"/>
                  </a:moveTo>
                  <a:lnTo>
                    <a:pt x="1570" y="1242"/>
                  </a:lnTo>
                  <a:lnTo>
                    <a:pt x="1575" y="1250"/>
                  </a:lnTo>
                  <a:lnTo>
                    <a:pt x="1587" y="1250"/>
                  </a:lnTo>
                  <a:lnTo>
                    <a:pt x="1591" y="1242"/>
                  </a:lnTo>
                  <a:close/>
                  <a:moveTo>
                    <a:pt x="491" y="1238"/>
                  </a:moveTo>
                  <a:lnTo>
                    <a:pt x="451" y="1238"/>
                  </a:lnTo>
                  <a:lnTo>
                    <a:pt x="457" y="1244"/>
                  </a:lnTo>
                  <a:lnTo>
                    <a:pt x="468" y="1244"/>
                  </a:lnTo>
                  <a:lnTo>
                    <a:pt x="474" y="1248"/>
                  </a:lnTo>
                  <a:lnTo>
                    <a:pt x="485" y="1248"/>
                  </a:lnTo>
                  <a:lnTo>
                    <a:pt x="491" y="1238"/>
                  </a:lnTo>
                  <a:close/>
                  <a:moveTo>
                    <a:pt x="903" y="1242"/>
                  </a:moveTo>
                  <a:lnTo>
                    <a:pt x="863" y="1242"/>
                  </a:lnTo>
                  <a:lnTo>
                    <a:pt x="868" y="1248"/>
                  </a:lnTo>
                  <a:lnTo>
                    <a:pt x="880" y="1248"/>
                  </a:lnTo>
                  <a:lnTo>
                    <a:pt x="886" y="1246"/>
                  </a:lnTo>
                  <a:lnTo>
                    <a:pt x="897" y="1246"/>
                  </a:lnTo>
                  <a:lnTo>
                    <a:pt x="903" y="1242"/>
                  </a:lnTo>
                  <a:close/>
                  <a:moveTo>
                    <a:pt x="1265" y="1240"/>
                  </a:moveTo>
                  <a:lnTo>
                    <a:pt x="1104" y="1240"/>
                  </a:lnTo>
                  <a:lnTo>
                    <a:pt x="1110" y="1248"/>
                  </a:lnTo>
                  <a:lnTo>
                    <a:pt x="1122" y="1248"/>
                  </a:lnTo>
                  <a:lnTo>
                    <a:pt x="1127" y="1244"/>
                  </a:lnTo>
                  <a:lnTo>
                    <a:pt x="1264" y="1244"/>
                  </a:lnTo>
                  <a:lnTo>
                    <a:pt x="1265" y="1240"/>
                  </a:lnTo>
                  <a:close/>
                  <a:moveTo>
                    <a:pt x="1300" y="1240"/>
                  </a:moveTo>
                  <a:lnTo>
                    <a:pt x="1277" y="1240"/>
                  </a:lnTo>
                  <a:lnTo>
                    <a:pt x="1283" y="1248"/>
                  </a:lnTo>
                  <a:lnTo>
                    <a:pt x="1294" y="1248"/>
                  </a:lnTo>
                  <a:lnTo>
                    <a:pt x="1300" y="1240"/>
                  </a:lnTo>
                  <a:close/>
                  <a:moveTo>
                    <a:pt x="1644" y="1240"/>
                  </a:moveTo>
                  <a:lnTo>
                    <a:pt x="1621" y="1240"/>
                  </a:lnTo>
                  <a:lnTo>
                    <a:pt x="1627" y="1248"/>
                  </a:lnTo>
                  <a:lnTo>
                    <a:pt x="1638" y="1248"/>
                  </a:lnTo>
                  <a:lnTo>
                    <a:pt x="1644" y="1240"/>
                  </a:lnTo>
                  <a:close/>
                  <a:moveTo>
                    <a:pt x="1089" y="1244"/>
                  </a:moveTo>
                  <a:lnTo>
                    <a:pt x="1070" y="1244"/>
                  </a:lnTo>
                  <a:lnTo>
                    <a:pt x="1076" y="1246"/>
                  </a:lnTo>
                  <a:lnTo>
                    <a:pt x="1087" y="1246"/>
                  </a:lnTo>
                  <a:lnTo>
                    <a:pt x="1089" y="1244"/>
                  </a:lnTo>
                  <a:close/>
                  <a:moveTo>
                    <a:pt x="677" y="1242"/>
                  </a:moveTo>
                  <a:lnTo>
                    <a:pt x="657" y="1242"/>
                  </a:lnTo>
                  <a:lnTo>
                    <a:pt x="662" y="1244"/>
                  </a:lnTo>
                  <a:lnTo>
                    <a:pt x="674" y="1244"/>
                  </a:lnTo>
                  <a:lnTo>
                    <a:pt x="677" y="1242"/>
                  </a:lnTo>
                  <a:close/>
                  <a:moveTo>
                    <a:pt x="937" y="1242"/>
                  </a:moveTo>
                  <a:lnTo>
                    <a:pt x="914" y="1242"/>
                  </a:lnTo>
                  <a:lnTo>
                    <a:pt x="920" y="1244"/>
                  </a:lnTo>
                  <a:lnTo>
                    <a:pt x="932" y="1244"/>
                  </a:lnTo>
                  <a:lnTo>
                    <a:pt x="937" y="1242"/>
                  </a:lnTo>
                  <a:close/>
                  <a:moveTo>
                    <a:pt x="156" y="40"/>
                  </a:moveTo>
                  <a:lnTo>
                    <a:pt x="110" y="48"/>
                  </a:lnTo>
                  <a:lnTo>
                    <a:pt x="64" y="74"/>
                  </a:lnTo>
                  <a:lnTo>
                    <a:pt x="26" y="102"/>
                  </a:lnTo>
                  <a:lnTo>
                    <a:pt x="1685" y="102"/>
                  </a:lnTo>
                  <a:lnTo>
                    <a:pt x="1685" y="72"/>
                  </a:lnTo>
                  <a:lnTo>
                    <a:pt x="985" y="72"/>
                  </a:lnTo>
                  <a:lnTo>
                    <a:pt x="987" y="68"/>
                  </a:lnTo>
                  <a:lnTo>
                    <a:pt x="586" y="68"/>
                  </a:lnTo>
                  <a:lnTo>
                    <a:pt x="585" y="66"/>
                  </a:lnTo>
                  <a:lnTo>
                    <a:pt x="457" y="66"/>
                  </a:lnTo>
                  <a:lnTo>
                    <a:pt x="457" y="64"/>
                  </a:lnTo>
                  <a:lnTo>
                    <a:pt x="190" y="64"/>
                  </a:lnTo>
                  <a:lnTo>
                    <a:pt x="156" y="40"/>
                  </a:lnTo>
                  <a:close/>
                  <a:moveTo>
                    <a:pt x="1070" y="63"/>
                  </a:moveTo>
                  <a:lnTo>
                    <a:pt x="1055" y="66"/>
                  </a:lnTo>
                  <a:lnTo>
                    <a:pt x="1006" y="70"/>
                  </a:lnTo>
                  <a:lnTo>
                    <a:pt x="985" y="72"/>
                  </a:lnTo>
                  <a:lnTo>
                    <a:pt x="1685" y="72"/>
                  </a:lnTo>
                  <a:lnTo>
                    <a:pt x="1685" y="66"/>
                  </a:lnTo>
                  <a:lnTo>
                    <a:pt x="1072" y="66"/>
                  </a:lnTo>
                  <a:lnTo>
                    <a:pt x="1070" y="63"/>
                  </a:lnTo>
                  <a:close/>
                  <a:moveTo>
                    <a:pt x="643" y="10"/>
                  </a:moveTo>
                  <a:lnTo>
                    <a:pt x="616" y="16"/>
                  </a:lnTo>
                  <a:lnTo>
                    <a:pt x="596" y="36"/>
                  </a:lnTo>
                  <a:lnTo>
                    <a:pt x="586" y="68"/>
                  </a:lnTo>
                  <a:lnTo>
                    <a:pt x="987" y="68"/>
                  </a:lnTo>
                  <a:lnTo>
                    <a:pt x="988" y="64"/>
                  </a:lnTo>
                  <a:lnTo>
                    <a:pt x="989" y="56"/>
                  </a:lnTo>
                  <a:lnTo>
                    <a:pt x="987" y="48"/>
                  </a:lnTo>
                  <a:lnTo>
                    <a:pt x="928" y="46"/>
                  </a:lnTo>
                  <a:lnTo>
                    <a:pt x="863" y="30"/>
                  </a:lnTo>
                  <a:lnTo>
                    <a:pt x="668" y="30"/>
                  </a:lnTo>
                  <a:lnTo>
                    <a:pt x="658" y="28"/>
                  </a:lnTo>
                  <a:lnTo>
                    <a:pt x="673" y="16"/>
                  </a:lnTo>
                  <a:lnTo>
                    <a:pt x="643" y="10"/>
                  </a:lnTo>
                  <a:close/>
                  <a:moveTo>
                    <a:pt x="552" y="26"/>
                  </a:moveTo>
                  <a:lnTo>
                    <a:pt x="527" y="32"/>
                  </a:lnTo>
                  <a:lnTo>
                    <a:pt x="502" y="40"/>
                  </a:lnTo>
                  <a:lnTo>
                    <a:pt x="479" y="52"/>
                  </a:lnTo>
                  <a:lnTo>
                    <a:pt x="457" y="66"/>
                  </a:lnTo>
                  <a:lnTo>
                    <a:pt x="585" y="66"/>
                  </a:lnTo>
                  <a:lnTo>
                    <a:pt x="578" y="56"/>
                  </a:lnTo>
                  <a:lnTo>
                    <a:pt x="569" y="48"/>
                  </a:lnTo>
                  <a:lnTo>
                    <a:pt x="559" y="38"/>
                  </a:lnTo>
                  <a:lnTo>
                    <a:pt x="552" y="26"/>
                  </a:lnTo>
                  <a:close/>
                  <a:moveTo>
                    <a:pt x="1072" y="62"/>
                  </a:moveTo>
                  <a:lnTo>
                    <a:pt x="1070" y="63"/>
                  </a:lnTo>
                  <a:lnTo>
                    <a:pt x="1072" y="66"/>
                  </a:lnTo>
                  <a:lnTo>
                    <a:pt x="1072" y="62"/>
                  </a:lnTo>
                  <a:close/>
                  <a:moveTo>
                    <a:pt x="1358" y="62"/>
                  </a:moveTo>
                  <a:lnTo>
                    <a:pt x="1072" y="62"/>
                  </a:lnTo>
                  <a:lnTo>
                    <a:pt x="1072" y="66"/>
                  </a:lnTo>
                  <a:lnTo>
                    <a:pt x="1685" y="66"/>
                  </a:lnTo>
                  <a:lnTo>
                    <a:pt x="1685" y="64"/>
                  </a:lnTo>
                  <a:lnTo>
                    <a:pt x="1357" y="64"/>
                  </a:lnTo>
                  <a:lnTo>
                    <a:pt x="1358" y="62"/>
                  </a:lnTo>
                  <a:close/>
                  <a:moveTo>
                    <a:pt x="241" y="20"/>
                  </a:moveTo>
                  <a:lnTo>
                    <a:pt x="211" y="32"/>
                  </a:lnTo>
                  <a:lnTo>
                    <a:pt x="190" y="64"/>
                  </a:lnTo>
                  <a:lnTo>
                    <a:pt x="457" y="64"/>
                  </a:lnTo>
                  <a:lnTo>
                    <a:pt x="457" y="62"/>
                  </a:lnTo>
                  <a:lnTo>
                    <a:pt x="298" y="62"/>
                  </a:lnTo>
                  <a:lnTo>
                    <a:pt x="272" y="32"/>
                  </a:lnTo>
                  <a:lnTo>
                    <a:pt x="241" y="20"/>
                  </a:lnTo>
                  <a:close/>
                  <a:moveTo>
                    <a:pt x="1469" y="44"/>
                  </a:moveTo>
                  <a:lnTo>
                    <a:pt x="1434" y="46"/>
                  </a:lnTo>
                  <a:lnTo>
                    <a:pt x="1395" y="54"/>
                  </a:lnTo>
                  <a:lnTo>
                    <a:pt x="1357" y="64"/>
                  </a:lnTo>
                  <a:lnTo>
                    <a:pt x="1685" y="64"/>
                  </a:lnTo>
                  <a:lnTo>
                    <a:pt x="1685" y="56"/>
                  </a:lnTo>
                  <a:lnTo>
                    <a:pt x="1498" y="56"/>
                  </a:lnTo>
                  <a:lnTo>
                    <a:pt x="1469" y="44"/>
                  </a:lnTo>
                  <a:close/>
                  <a:moveTo>
                    <a:pt x="1112" y="20"/>
                  </a:moveTo>
                  <a:lnTo>
                    <a:pt x="1085" y="30"/>
                  </a:lnTo>
                  <a:lnTo>
                    <a:pt x="1060" y="48"/>
                  </a:lnTo>
                  <a:lnTo>
                    <a:pt x="1070" y="63"/>
                  </a:lnTo>
                  <a:lnTo>
                    <a:pt x="1072" y="62"/>
                  </a:lnTo>
                  <a:lnTo>
                    <a:pt x="1358" y="62"/>
                  </a:lnTo>
                  <a:lnTo>
                    <a:pt x="1362" y="46"/>
                  </a:lnTo>
                  <a:lnTo>
                    <a:pt x="1290" y="46"/>
                  </a:lnTo>
                  <a:lnTo>
                    <a:pt x="1288" y="44"/>
                  </a:lnTo>
                  <a:lnTo>
                    <a:pt x="1218" y="44"/>
                  </a:lnTo>
                  <a:lnTo>
                    <a:pt x="1217" y="40"/>
                  </a:lnTo>
                  <a:lnTo>
                    <a:pt x="1146" y="40"/>
                  </a:lnTo>
                  <a:lnTo>
                    <a:pt x="1140" y="36"/>
                  </a:lnTo>
                  <a:lnTo>
                    <a:pt x="1146" y="29"/>
                  </a:lnTo>
                  <a:lnTo>
                    <a:pt x="1137" y="22"/>
                  </a:lnTo>
                  <a:lnTo>
                    <a:pt x="1112" y="20"/>
                  </a:lnTo>
                  <a:close/>
                  <a:moveTo>
                    <a:pt x="337" y="28"/>
                  </a:moveTo>
                  <a:lnTo>
                    <a:pt x="316" y="40"/>
                  </a:lnTo>
                  <a:lnTo>
                    <a:pt x="298" y="62"/>
                  </a:lnTo>
                  <a:lnTo>
                    <a:pt x="457" y="62"/>
                  </a:lnTo>
                  <a:lnTo>
                    <a:pt x="455" y="46"/>
                  </a:lnTo>
                  <a:lnTo>
                    <a:pt x="382" y="46"/>
                  </a:lnTo>
                  <a:lnTo>
                    <a:pt x="359" y="32"/>
                  </a:lnTo>
                  <a:lnTo>
                    <a:pt x="337" y="28"/>
                  </a:lnTo>
                  <a:close/>
                  <a:moveTo>
                    <a:pt x="1540" y="28"/>
                  </a:moveTo>
                  <a:lnTo>
                    <a:pt x="1523" y="38"/>
                  </a:lnTo>
                  <a:lnTo>
                    <a:pt x="1498" y="56"/>
                  </a:lnTo>
                  <a:lnTo>
                    <a:pt x="1685" y="56"/>
                  </a:lnTo>
                  <a:lnTo>
                    <a:pt x="1685" y="54"/>
                  </a:lnTo>
                  <a:lnTo>
                    <a:pt x="1648" y="54"/>
                  </a:lnTo>
                  <a:lnTo>
                    <a:pt x="1646" y="48"/>
                  </a:lnTo>
                  <a:lnTo>
                    <a:pt x="1566" y="48"/>
                  </a:lnTo>
                  <a:lnTo>
                    <a:pt x="1554" y="30"/>
                  </a:lnTo>
                  <a:lnTo>
                    <a:pt x="1540" y="28"/>
                  </a:lnTo>
                  <a:close/>
                  <a:moveTo>
                    <a:pt x="1685" y="26"/>
                  </a:moveTo>
                  <a:lnTo>
                    <a:pt x="1662" y="28"/>
                  </a:lnTo>
                  <a:lnTo>
                    <a:pt x="1648" y="54"/>
                  </a:lnTo>
                  <a:lnTo>
                    <a:pt x="1685" y="54"/>
                  </a:lnTo>
                  <a:lnTo>
                    <a:pt x="1685" y="26"/>
                  </a:lnTo>
                  <a:close/>
                  <a:moveTo>
                    <a:pt x="1607" y="8"/>
                  </a:moveTo>
                  <a:lnTo>
                    <a:pt x="1580" y="18"/>
                  </a:lnTo>
                  <a:lnTo>
                    <a:pt x="1566" y="48"/>
                  </a:lnTo>
                  <a:lnTo>
                    <a:pt x="1646" y="48"/>
                  </a:lnTo>
                  <a:lnTo>
                    <a:pt x="1634" y="18"/>
                  </a:lnTo>
                  <a:lnTo>
                    <a:pt x="1607" y="8"/>
                  </a:lnTo>
                  <a:close/>
                  <a:moveTo>
                    <a:pt x="437" y="22"/>
                  </a:moveTo>
                  <a:lnTo>
                    <a:pt x="411" y="26"/>
                  </a:lnTo>
                  <a:lnTo>
                    <a:pt x="382" y="46"/>
                  </a:lnTo>
                  <a:lnTo>
                    <a:pt x="455" y="46"/>
                  </a:lnTo>
                  <a:lnTo>
                    <a:pt x="455" y="36"/>
                  </a:lnTo>
                  <a:lnTo>
                    <a:pt x="437" y="22"/>
                  </a:lnTo>
                  <a:close/>
                  <a:moveTo>
                    <a:pt x="1350" y="0"/>
                  </a:moveTo>
                  <a:lnTo>
                    <a:pt x="1328" y="8"/>
                  </a:lnTo>
                  <a:lnTo>
                    <a:pt x="1312" y="12"/>
                  </a:lnTo>
                  <a:lnTo>
                    <a:pt x="1300" y="22"/>
                  </a:lnTo>
                  <a:lnTo>
                    <a:pt x="1290" y="46"/>
                  </a:lnTo>
                  <a:lnTo>
                    <a:pt x="1362" y="46"/>
                  </a:lnTo>
                  <a:lnTo>
                    <a:pt x="1359" y="34"/>
                  </a:lnTo>
                  <a:lnTo>
                    <a:pt x="1353" y="20"/>
                  </a:lnTo>
                  <a:lnTo>
                    <a:pt x="1350" y="0"/>
                  </a:lnTo>
                  <a:close/>
                  <a:moveTo>
                    <a:pt x="1240" y="4"/>
                  </a:moveTo>
                  <a:lnTo>
                    <a:pt x="1235" y="14"/>
                  </a:lnTo>
                  <a:lnTo>
                    <a:pt x="1229" y="24"/>
                  </a:lnTo>
                  <a:lnTo>
                    <a:pt x="1223" y="34"/>
                  </a:lnTo>
                  <a:lnTo>
                    <a:pt x="1218" y="44"/>
                  </a:lnTo>
                  <a:lnTo>
                    <a:pt x="1288" y="44"/>
                  </a:lnTo>
                  <a:lnTo>
                    <a:pt x="1278" y="30"/>
                  </a:lnTo>
                  <a:lnTo>
                    <a:pt x="1264" y="20"/>
                  </a:lnTo>
                  <a:lnTo>
                    <a:pt x="1250" y="14"/>
                  </a:lnTo>
                  <a:lnTo>
                    <a:pt x="1240" y="4"/>
                  </a:lnTo>
                  <a:close/>
                  <a:moveTo>
                    <a:pt x="1146" y="29"/>
                  </a:moveTo>
                  <a:lnTo>
                    <a:pt x="1140" y="36"/>
                  </a:lnTo>
                  <a:lnTo>
                    <a:pt x="1146" y="40"/>
                  </a:lnTo>
                  <a:lnTo>
                    <a:pt x="1152" y="40"/>
                  </a:lnTo>
                  <a:lnTo>
                    <a:pt x="1158" y="36"/>
                  </a:lnTo>
                  <a:lnTo>
                    <a:pt x="1146" y="29"/>
                  </a:lnTo>
                  <a:close/>
                  <a:moveTo>
                    <a:pt x="1173" y="10"/>
                  </a:moveTo>
                  <a:lnTo>
                    <a:pt x="1156" y="18"/>
                  </a:lnTo>
                  <a:lnTo>
                    <a:pt x="1146" y="29"/>
                  </a:lnTo>
                  <a:lnTo>
                    <a:pt x="1158" y="36"/>
                  </a:lnTo>
                  <a:lnTo>
                    <a:pt x="1152" y="40"/>
                  </a:lnTo>
                  <a:lnTo>
                    <a:pt x="1217" y="40"/>
                  </a:lnTo>
                  <a:lnTo>
                    <a:pt x="1216" y="24"/>
                  </a:lnTo>
                  <a:lnTo>
                    <a:pt x="1217" y="20"/>
                  </a:lnTo>
                  <a:lnTo>
                    <a:pt x="1193" y="12"/>
                  </a:lnTo>
                  <a:lnTo>
                    <a:pt x="1173" y="10"/>
                  </a:lnTo>
                  <a:close/>
                  <a:moveTo>
                    <a:pt x="673" y="16"/>
                  </a:moveTo>
                  <a:lnTo>
                    <a:pt x="658" y="28"/>
                  </a:lnTo>
                  <a:lnTo>
                    <a:pt x="668" y="30"/>
                  </a:lnTo>
                  <a:lnTo>
                    <a:pt x="673" y="26"/>
                  </a:lnTo>
                  <a:lnTo>
                    <a:pt x="673" y="16"/>
                  </a:lnTo>
                  <a:close/>
                  <a:moveTo>
                    <a:pt x="693" y="0"/>
                  </a:moveTo>
                  <a:lnTo>
                    <a:pt x="673" y="16"/>
                  </a:lnTo>
                  <a:lnTo>
                    <a:pt x="673" y="18"/>
                  </a:lnTo>
                  <a:lnTo>
                    <a:pt x="673" y="26"/>
                  </a:lnTo>
                  <a:lnTo>
                    <a:pt x="668" y="30"/>
                  </a:lnTo>
                  <a:lnTo>
                    <a:pt x="863" y="30"/>
                  </a:lnTo>
                  <a:lnTo>
                    <a:pt x="804" y="16"/>
                  </a:lnTo>
                  <a:lnTo>
                    <a:pt x="762" y="6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93C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2" name="Freeform 191"/>
            <p:cNvSpPr>
              <a:spLocks/>
            </p:cNvSpPr>
            <p:nvPr/>
          </p:nvSpPr>
          <p:spPr bwMode="auto">
            <a:xfrm>
              <a:off x="8370" y="5203"/>
              <a:ext cx="860" cy="147"/>
            </a:xfrm>
            <a:custGeom>
              <a:avLst/>
              <a:gdLst>
                <a:gd name="T0" fmla="+- 0 9226 8371"/>
                <a:gd name="T1" fmla="*/ T0 w 860"/>
                <a:gd name="T2" fmla="+- 0 5264 5204"/>
                <a:gd name="T3" fmla="*/ 5264 h 147"/>
                <a:gd name="T4" fmla="+- 0 9210 8371"/>
                <a:gd name="T5" fmla="*/ T4 w 860"/>
                <a:gd name="T6" fmla="+- 0 5238 5204"/>
                <a:gd name="T7" fmla="*/ 5238 h 147"/>
                <a:gd name="T8" fmla="+- 0 9190 8371"/>
                <a:gd name="T9" fmla="*/ T8 w 860"/>
                <a:gd name="T10" fmla="+- 0 5250 5204"/>
                <a:gd name="T11" fmla="*/ 5250 h 147"/>
                <a:gd name="T12" fmla="+- 0 9186 8371"/>
                <a:gd name="T13" fmla="*/ T12 w 860"/>
                <a:gd name="T14" fmla="+- 0 5279 5204"/>
                <a:gd name="T15" fmla="*/ 5279 h 147"/>
                <a:gd name="T16" fmla="+- 0 9177 8371"/>
                <a:gd name="T17" fmla="*/ T16 w 860"/>
                <a:gd name="T18" fmla="+- 0 5280 5204"/>
                <a:gd name="T19" fmla="*/ 5280 h 147"/>
                <a:gd name="T20" fmla="+- 0 9152 8371"/>
                <a:gd name="T21" fmla="*/ T20 w 860"/>
                <a:gd name="T22" fmla="+- 0 5261 5204"/>
                <a:gd name="T23" fmla="*/ 5261 h 147"/>
                <a:gd name="T24" fmla="+- 0 9129 8371"/>
                <a:gd name="T25" fmla="*/ T24 w 860"/>
                <a:gd name="T26" fmla="+- 0 5267 5204"/>
                <a:gd name="T27" fmla="*/ 5267 h 147"/>
                <a:gd name="T28" fmla="+- 0 9101 8371"/>
                <a:gd name="T29" fmla="*/ T28 w 860"/>
                <a:gd name="T30" fmla="+- 0 5297 5204"/>
                <a:gd name="T31" fmla="*/ 5297 h 147"/>
                <a:gd name="T32" fmla="+- 0 9097 8371"/>
                <a:gd name="T33" fmla="*/ T32 w 860"/>
                <a:gd name="T34" fmla="+- 0 5293 5204"/>
                <a:gd name="T35" fmla="*/ 5293 h 147"/>
                <a:gd name="T36" fmla="+- 0 9079 8371"/>
                <a:gd name="T37" fmla="*/ T36 w 860"/>
                <a:gd name="T38" fmla="+- 0 5249 5204"/>
                <a:gd name="T39" fmla="*/ 5249 h 147"/>
                <a:gd name="T40" fmla="+- 0 9047 8371"/>
                <a:gd name="T41" fmla="*/ T40 w 860"/>
                <a:gd name="T42" fmla="+- 0 5247 5204"/>
                <a:gd name="T43" fmla="*/ 5247 h 147"/>
                <a:gd name="T44" fmla="+- 0 9038 8371"/>
                <a:gd name="T45" fmla="*/ T44 w 860"/>
                <a:gd name="T46" fmla="+- 0 5267 5204"/>
                <a:gd name="T47" fmla="*/ 5267 h 147"/>
                <a:gd name="T48" fmla="+- 0 9038 8371"/>
                <a:gd name="T49" fmla="*/ T48 w 860"/>
                <a:gd name="T50" fmla="+- 0 5259 5204"/>
                <a:gd name="T51" fmla="*/ 5259 h 147"/>
                <a:gd name="T52" fmla="+- 0 9022 8371"/>
                <a:gd name="T53" fmla="*/ T52 w 860"/>
                <a:gd name="T54" fmla="+- 0 5219 5204"/>
                <a:gd name="T55" fmla="*/ 5219 h 147"/>
                <a:gd name="T56" fmla="+- 0 8999 8371"/>
                <a:gd name="T57" fmla="*/ T56 w 860"/>
                <a:gd name="T58" fmla="+- 0 5213 5204"/>
                <a:gd name="T59" fmla="*/ 5213 h 147"/>
                <a:gd name="T60" fmla="+- 0 8986 8371"/>
                <a:gd name="T61" fmla="*/ T60 w 860"/>
                <a:gd name="T62" fmla="+- 0 5258 5204"/>
                <a:gd name="T63" fmla="*/ 5258 h 147"/>
                <a:gd name="T64" fmla="+- 0 8960 8371"/>
                <a:gd name="T65" fmla="*/ T64 w 860"/>
                <a:gd name="T66" fmla="+- 0 5277 5204"/>
                <a:gd name="T67" fmla="*/ 5277 h 147"/>
                <a:gd name="T68" fmla="+- 0 8938 8371"/>
                <a:gd name="T69" fmla="*/ T68 w 860"/>
                <a:gd name="T70" fmla="+- 0 5298 5204"/>
                <a:gd name="T71" fmla="*/ 5298 h 147"/>
                <a:gd name="T72" fmla="+- 0 8901 8371"/>
                <a:gd name="T73" fmla="*/ T72 w 860"/>
                <a:gd name="T74" fmla="+- 0 5300 5204"/>
                <a:gd name="T75" fmla="*/ 5300 h 147"/>
                <a:gd name="T76" fmla="+- 0 8863 8371"/>
                <a:gd name="T77" fmla="*/ T76 w 860"/>
                <a:gd name="T78" fmla="+- 0 5296 5204"/>
                <a:gd name="T79" fmla="*/ 5296 h 147"/>
                <a:gd name="T80" fmla="+- 0 8839 8371"/>
                <a:gd name="T81" fmla="*/ T80 w 860"/>
                <a:gd name="T82" fmla="+- 0 5314 5204"/>
                <a:gd name="T83" fmla="*/ 5314 h 147"/>
                <a:gd name="T84" fmla="+- 0 8840 8371"/>
                <a:gd name="T85" fmla="*/ T84 w 860"/>
                <a:gd name="T86" fmla="+- 0 5339 5204"/>
                <a:gd name="T87" fmla="*/ 5339 h 147"/>
                <a:gd name="T88" fmla="+- 0 8826 8371"/>
                <a:gd name="T89" fmla="*/ T88 w 860"/>
                <a:gd name="T90" fmla="+- 0 5311 5204"/>
                <a:gd name="T91" fmla="*/ 5311 h 147"/>
                <a:gd name="T92" fmla="+- 0 8776 8371"/>
                <a:gd name="T93" fmla="*/ T92 w 860"/>
                <a:gd name="T94" fmla="+- 0 5302 5204"/>
                <a:gd name="T95" fmla="*/ 5302 h 147"/>
                <a:gd name="T96" fmla="+- 0 8712 8371"/>
                <a:gd name="T97" fmla="*/ T96 w 860"/>
                <a:gd name="T98" fmla="+- 0 5279 5204"/>
                <a:gd name="T99" fmla="*/ 5279 h 147"/>
                <a:gd name="T100" fmla="+- 0 8661 8371"/>
                <a:gd name="T101" fmla="*/ T100 w 860"/>
                <a:gd name="T102" fmla="+- 0 5254 5204"/>
                <a:gd name="T103" fmla="*/ 5254 h 147"/>
                <a:gd name="T104" fmla="+- 0 8636 8371"/>
                <a:gd name="T105" fmla="*/ T104 w 860"/>
                <a:gd name="T106" fmla="+- 0 5265 5204"/>
                <a:gd name="T107" fmla="*/ 5265 h 147"/>
                <a:gd name="T108" fmla="+- 0 8630 8371"/>
                <a:gd name="T109" fmla="*/ T108 w 860"/>
                <a:gd name="T110" fmla="+- 0 5237 5204"/>
                <a:gd name="T111" fmla="*/ 5237 h 147"/>
                <a:gd name="T112" fmla="+- 0 8598 8371"/>
                <a:gd name="T113" fmla="*/ T112 w 860"/>
                <a:gd name="T114" fmla="+- 0 5226 5204"/>
                <a:gd name="T115" fmla="*/ 5226 h 147"/>
                <a:gd name="T116" fmla="+- 0 8564 8371"/>
                <a:gd name="T117" fmla="*/ T116 w 860"/>
                <a:gd name="T118" fmla="+- 0 5261 5204"/>
                <a:gd name="T119" fmla="*/ 5261 h 147"/>
                <a:gd name="T120" fmla="+- 0 8537 8371"/>
                <a:gd name="T121" fmla="*/ T120 w 860"/>
                <a:gd name="T122" fmla="+- 0 5251 5204"/>
                <a:gd name="T123" fmla="*/ 5251 h 147"/>
                <a:gd name="T124" fmla="+- 0 8467 8371"/>
                <a:gd name="T125" fmla="*/ T124 w 860"/>
                <a:gd name="T126" fmla="+- 0 5272 5204"/>
                <a:gd name="T127" fmla="*/ 5272 h 147"/>
                <a:gd name="T128" fmla="+- 0 8448 8371"/>
                <a:gd name="T129" fmla="*/ T128 w 860"/>
                <a:gd name="T130" fmla="+- 0 5293 5204"/>
                <a:gd name="T131" fmla="*/ 5293 h 147"/>
                <a:gd name="T132" fmla="+- 0 8398 8371"/>
                <a:gd name="T133" fmla="*/ T132 w 860"/>
                <a:gd name="T134" fmla="+- 0 5279 5204"/>
                <a:gd name="T135" fmla="*/ 5279 h 147"/>
                <a:gd name="T136" fmla="+- 0 8384 8371"/>
                <a:gd name="T137" fmla="*/ T136 w 860"/>
                <a:gd name="T138" fmla="+- 0 5301 5204"/>
                <a:gd name="T139" fmla="*/ 5301 h 147"/>
                <a:gd name="T140" fmla="+- 0 8401 8371"/>
                <a:gd name="T141" fmla="*/ T140 w 860"/>
                <a:gd name="T142" fmla="+- 0 5313 5204"/>
                <a:gd name="T143" fmla="*/ 5313 h 1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860" h="147">
                  <a:moveTo>
                    <a:pt x="859" y="79"/>
                  </a:moveTo>
                  <a:lnTo>
                    <a:pt x="855" y="60"/>
                  </a:lnTo>
                  <a:lnTo>
                    <a:pt x="849" y="45"/>
                  </a:lnTo>
                  <a:lnTo>
                    <a:pt x="839" y="34"/>
                  </a:lnTo>
                  <a:lnTo>
                    <a:pt x="821" y="30"/>
                  </a:lnTo>
                  <a:lnTo>
                    <a:pt x="819" y="46"/>
                  </a:lnTo>
                  <a:lnTo>
                    <a:pt x="817" y="61"/>
                  </a:lnTo>
                  <a:lnTo>
                    <a:pt x="815" y="75"/>
                  </a:lnTo>
                  <a:lnTo>
                    <a:pt x="815" y="91"/>
                  </a:lnTo>
                  <a:lnTo>
                    <a:pt x="806" y="76"/>
                  </a:lnTo>
                  <a:lnTo>
                    <a:pt x="793" y="66"/>
                  </a:lnTo>
                  <a:lnTo>
                    <a:pt x="781" y="57"/>
                  </a:lnTo>
                  <a:lnTo>
                    <a:pt x="772" y="49"/>
                  </a:lnTo>
                  <a:lnTo>
                    <a:pt x="758" y="63"/>
                  </a:lnTo>
                  <a:lnTo>
                    <a:pt x="743" y="78"/>
                  </a:lnTo>
                  <a:lnTo>
                    <a:pt x="730" y="93"/>
                  </a:lnTo>
                  <a:lnTo>
                    <a:pt x="721" y="108"/>
                  </a:lnTo>
                  <a:lnTo>
                    <a:pt x="726" y="89"/>
                  </a:lnTo>
                  <a:lnTo>
                    <a:pt x="721" y="67"/>
                  </a:lnTo>
                  <a:lnTo>
                    <a:pt x="708" y="45"/>
                  </a:lnTo>
                  <a:lnTo>
                    <a:pt x="688" y="25"/>
                  </a:lnTo>
                  <a:lnTo>
                    <a:pt x="676" y="43"/>
                  </a:lnTo>
                  <a:lnTo>
                    <a:pt x="669" y="53"/>
                  </a:lnTo>
                  <a:lnTo>
                    <a:pt x="667" y="63"/>
                  </a:lnTo>
                  <a:lnTo>
                    <a:pt x="668" y="81"/>
                  </a:lnTo>
                  <a:lnTo>
                    <a:pt x="667" y="55"/>
                  </a:lnTo>
                  <a:lnTo>
                    <a:pt x="662" y="33"/>
                  </a:lnTo>
                  <a:lnTo>
                    <a:pt x="651" y="15"/>
                  </a:lnTo>
                  <a:lnTo>
                    <a:pt x="631" y="0"/>
                  </a:lnTo>
                  <a:lnTo>
                    <a:pt x="628" y="9"/>
                  </a:lnTo>
                  <a:lnTo>
                    <a:pt x="622" y="31"/>
                  </a:lnTo>
                  <a:lnTo>
                    <a:pt x="615" y="54"/>
                  </a:lnTo>
                  <a:lnTo>
                    <a:pt x="612" y="65"/>
                  </a:lnTo>
                  <a:lnTo>
                    <a:pt x="589" y="73"/>
                  </a:lnTo>
                  <a:lnTo>
                    <a:pt x="577" y="82"/>
                  </a:lnTo>
                  <a:lnTo>
                    <a:pt x="567" y="94"/>
                  </a:lnTo>
                  <a:lnTo>
                    <a:pt x="549" y="112"/>
                  </a:lnTo>
                  <a:lnTo>
                    <a:pt x="530" y="96"/>
                  </a:lnTo>
                  <a:lnTo>
                    <a:pt x="512" y="90"/>
                  </a:lnTo>
                  <a:lnTo>
                    <a:pt x="492" y="92"/>
                  </a:lnTo>
                  <a:lnTo>
                    <a:pt x="467" y="98"/>
                  </a:lnTo>
                  <a:lnTo>
                    <a:pt x="468" y="110"/>
                  </a:lnTo>
                  <a:lnTo>
                    <a:pt x="468" y="122"/>
                  </a:lnTo>
                  <a:lnTo>
                    <a:pt x="469" y="135"/>
                  </a:lnTo>
                  <a:lnTo>
                    <a:pt x="470" y="146"/>
                  </a:lnTo>
                  <a:lnTo>
                    <a:pt x="455" y="107"/>
                  </a:lnTo>
                  <a:lnTo>
                    <a:pt x="433" y="97"/>
                  </a:lnTo>
                  <a:lnTo>
                    <a:pt x="405" y="98"/>
                  </a:lnTo>
                  <a:lnTo>
                    <a:pt x="372" y="94"/>
                  </a:lnTo>
                  <a:lnTo>
                    <a:pt x="341" y="75"/>
                  </a:lnTo>
                  <a:lnTo>
                    <a:pt x="316" y="54"/>
                  </a:lnTo>
                  <a:lnTo>
                    <a:pt x="290" y="50"/>
                  </a:lnTo>
                  <a:lnTo>
                    <a:pt x="262" y="80"/>
                  </a:lnTo>
                  <a:lnTo>
                    <a:pt x="265" y="61"/>
                  </a:lnTo>
                  <a:lnTo>
                    <a:pt x="263" y="46"/>
                  </a:lnTo>
                  <a:lnTo>
                    <a:pt x="259" y="33"/>
                  </a:lnTo>
                  <a:lnTo>
                    <a:pt x="257" y="18"/>
                  </a:lnTo>
                  <a:lnTo>
                    <a:pt x="227" y="22"/>
                  </a:lnTo>
                  <a:lnTo>
                    <a:pt x="206" y="36"/>
                  </a:lnTo>
                  <a:lnTo>
                    <a:pt x="193" y="57"/>
                  </a:lnTo>
                  <a:lnTo>
                    <a:pt x="191" y="87"/>
                  </a:lnTo>
                  <a:lnTo>
                    <a:pt x="166" y="47"/>
                  </a:lnTo>
                  <a:lnTo>
                    <a:pt x="127" y="42"/>
                  </a:lnTo>
                  <a:lnTo>
                    <a:pt x="96" y="68"/>
                  </a:lnTo>
                  <a:lnTo>
                    <a:pt x="93" y="120"/>
                  </a:lnTo>
                  <a:lnTo>
                    <a:pt x="77" y="89"/>
                  </a:lnTo>
                  <a:lnTo>
                    <a:pt x="54" y="73"/>
                  </a:lnTo>
                  <a:lnTo>
                    <a:pt x="27" y="75"/>
                  </a:lnTo>
                  <a:lnTo>
                    <a:pt x="0" y="97"/>
                  </a:lnTo>
                  <a:lnTo>
                    <a:pt x="13" y="97"/>
                  </a:lnTo>
                  <a:lnTo>
                    <a:pt x="20" y="102"/>
                  </a:lnTo>
                  <a:lnTo>
                    <a:pt x="30" y="109"/>
                  </a:lnTo>
                </a:path>
              </a:pathLst>
            </a:cu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3" name="AutoShape 190"/>
            <p:cNvSpPr>
              <a:spLocks/>
            </p:cNvSpPr>
            <p:nvPr/>
          </p:nvSpPr>
          <p:spPr bwMode="auto">
            <a:xfrm>
              <a:off x="2" y="4923"/>
              <a:ext cx="1310" cy="1255"/>
            </a:xfrm>
            <a:custGeom>
              <a:avLst/>
              <a:gdLst>
                <a:gd name="T0" fmla="+- 0 1047 3"/>
                <a:gd name="T1" fmla="*/ T0 w 1310"/>
                <a:gd name="T2" fmla="+- 0 6171 4924"/>
                <a:gd name="T3" fmla="*/ 6171 h 1255"/>
                <a:gd name="T4" fmla="+- 0 100 3"/>
                <a:gd name="T5" fmla="*/ T4 w 1310"/>
                <a:gd name="T6" fmla="+- 0 6172 4924"/>
                <a:gd name="T7" fmla="*/ 6172 h 1255"/>
                <a:gd name="T8" fmla="+- 0 214 3"/>
                <a:gd name="T9" fmla="*/ T8 w 1310"/>
                <a:gd name="T10" fmla="+- 0 6166 4924"/>
                <a:gd name="T11" fmla="*/ 6166 h 1255"/>
                <a:gd name="T12" fmla="+- 0 340 3"/>
                <a:gd name="T13" fmla="*/ T12 w 1310"/>
                <a:gd name="T14" fmla="+- 0 6162 4924"/>
                <a:gd name="T15" fmla="*/ 6162 h 1255"/>
                <a:gd name="T16" fmla="+- 0 564 3"/>
                <a:gd name="T17" fmla="*/ T16 w 1310"/>
                <a:gd name="T18" fmla="+- 0 6174 4924"/>
                <a:gd name="T19" fmla="*/ 6174 h 1255"/>
                <a:gd name="T20" fmla="+- 0 892 3"/>
                <a:gd name="T21" fmla="*/ T20 w 1310"/>
                <a:gd name="T22" fmla="+- 0 6178 4924"/>
                <a:gd name="T23" fmla="*/ 6178 h 1255"/>
                <a:gd name="T24" fmla="+- 0 788 3"/>
                <a:gd name="T25" fmla="*/ T24 w 1310"/>
                <a:gd name="T26" fmla="+- 0 6169 4924"/>
                <a:gd name="T27" fmla="*/ 6169 h 1255"/>
                <a:gd name="T28" fmla="+- 0 1079 3"/>
                <a:gd name="T29" fmla="*/ T28 w 1310"/>
                <a:gd name="T30" fmla="+- 0 6165 4924"/>
                <a:gd name="T31" fmla="*/ 6165 h 1255"/>
                <a:gd name="T32" fmla="+- 0 972 3"/>
                <a:gd name="T33" fmla="*/ T32 w 1310"/>
                <a:gd name="T34" fmla="+- 0 6177 4924"/>
                <a:gd name="T35" fmla="*/ 6177 h 1255"/>
                <a:gd name="T36" fmla="+- 0 403 3"/>
                <a:gd name="T37" fmla="*/ T36 w 1310"/>
                <a:gd name="T38" fmla="+- 0 6165 4924"/>
                <a:gd name="T39" fmla="*/ 6165 h 1255"/>
                <a:gd name="T40" fmla="+- 0 1293 3"/>
                <a:gd name="T41" fmla="*/ T40 w 1310"/>
                <a:gd name="T42" fmla="+- 0 6163 4924"/>
                <a:gd name="T43" fmla="*/ 6163 h 1255"/>
                <a:gd name="T44" fmla="+- 0 1293 3"/>
                <a:gd name="T45" fmla="*/ T44 w 1310"/>
                <a:gd name="T46" fmla="+- 0 6171 4924"/>
                <a:gd name="T47" fmla="*/ 6171 h 1255"/>
                <a:gd name="T48" fmla="+- 0 664 3"/>
                <a:gd name="T49" fmla="*/ T48 w 1310"/>
                <a:gd name="T50" fmla="+- 0 6167 4924"/>
                <a:gd name="T51" fmla="*/ 6167 h 1255"/>
                <a:gd name="T52" fmla="+- 0 663 3"/>
                <a:gd name="T53" fmla="*/ T52 w 1310"/>
                <a:gd name="T54" fmla="+- 0 6168 4924"/>
                <a:gd name="T55" fmla="*/ 6168 h 1255"/>
                <a:gd name="T56" fmla="+- 0 83 3"/>
                <a:gd name="T57" fmla="*/ T56 w 1310"/>
                <a:gd name="T58" fmla="+- 0 6162 4924"/>
                <a:gd name="T59" fmla="*/ 6162 h 1255"/>
                <a:gd name="T60" fmla="+- 0 161 3"/>
                <a:gd name="T61" fmla="*/ T60 w 1310"/>
                <a:gd name="T62" fmla="+- 0 4991 4924"/>
                <a:gd name="T63" fmla="*/ 4991 h 1255"/>
                <a:gd name="T64" fmla="+- 0 10 3"/>
                <a:gd name="T65" fmla="*/ T64 w 1310"/>
                <a:gd name="T66" fmla="+- 0 4946 4924"/>
                <a:gd name="T67" fmla="*/ 4946 h 1255"/>
                <a:gd name="T68" fmla="+- 0 754 3"/>
                <a:gd name="T69" fmla="*/ T68 w 1310"/>
                <a:gd name="T70" fmla="+- 0 6168 4924"/>
                <a:gd name="T71" fmla="*/ 6168 h 1255"/>
                <a:gd name="T72" fmla="+- 0 288 3"/>
                <a:gd name="T73" fmla="*/ T72 w 1310"/>
                <a:gd name="T74" fmla="+- 0 6176 4924"/>
                <a:gd name="T75" fmla="*/ 6176 h 1255"/>
                <a:gd name="T76" fmla="+- 0 201 3"/>
                <a:gd name="T77" fmla="*/ T76 w 1310"/>
                <a:gd name="T78" fmla="+- 0 6169 4924"/>
                <a:gd name="T79" fmla="*/ 6169 h 1255"/>
                <a:gd name="T80" fmla="+- 0 1133 3"/>
                <a:gd name="T81" fmla="*/ T80 w 1310"/>
                <a:gd name="T82" fmla="+- 0 6165 4924"/>
                <a:gd name="T83" fmla="*/ 6165 h 1255"/>
                <a:gd name="T84" fmla="+- 0 339 3"/>
                <a:gd name="T85" fmla="*/ T84 w 1310"/>
                <a:gd name="T86" fmla="+- 0 6163 4924"/>
                <a:gd name="T87" fmla="*/ 6163 h 1255"/>
                <a:gd name="T88" fmla="+- 0 1150 3"/>
                <a:gd name="T89" fmla="*/ T88 w 1310"/>
                <a:gd name="T90" fmla="+- 0 6174 4924"/>
                <a:gd name="T91" fmla="*/ 6174 h 1255"/>
                <a:gd name="T92" fmla="+- 0 169 3"/>
                <a:gd name="T93" fmla="*/ T92 w 1310"/>
                <a:gd name="T94" fmla="+- 0 6169 4924"/>
                <a:gd name="T95" fmla="*/ 6169 h 1255"/>
                <a:gd name="T96" fmla="+- 0 374 3"/>
                <a:gd name="T97" fmla="*/ T96 w 1310"/>
                <a:gd name="T98" fmla="+- 0 6172 4924"/>
                <a:gd name="T99" fmla="*/ 6172 h 1255"/>
                <a:gd name="T100" fmla="+- 0 1080 3"/>
                <a:gd name="T101" fmla="*/ T100 w 1310"/>
                <a:gd name="T102" fmla="+- 0 6163 4924"/>
                <a:gd name="T103" fmla="*/ 6163 h 1255"/>
                <a:gd name="T104" fmla="+- 0 869 3"/>
                <a:gd name="T105" fmla="*/ T104 w 1310"/>
                <a:gd name="T106" fmla="+- 0 6172 4924"/>
                <a:gd name="T107" fmla="*/ 6172 h 1255"/>
                <a:gd name="T108" fmla="+- 0 1196 3"/>
                <a:gd name="T109" fmla="*/ T108 w 1310"/>
                <a:gd name="T110" fmla="+- 0 6164 4924"/>
                <a:gd name="T111" fmla="*/ 6164 h 1255"/>
                <a:gd name="T112" fmla="+- 0 43 3"/>
                <a:gd name="T113" fmla="*/ T112 w 1310"/>
                <a:gd name="T114" fmla="+- 0 6168 4924"/>
                <a:gd name="T115" fmla="*/ 6168 h 1255"/>
                <a:gd name="T116" fmla="+- 0 679 3"/>
                <a:gd name="T117" fmla="*/ T116 w 1310"/>
                <a:gd name="T118" fmla="+- 0 6164 4924"/>
                <a:gd name="T119" fmla="*/ 6164 h 1255"/>
                <a:gd name="T120" fmla="+- 0 840 3"/>
                <a:gd name="T121" fmla="*/ T120 w 1310"/>
                <a:gd name="T122" fmla="+- 0 6164 4924"/>
                <a:gd name="T123" fmla="*/ 6164 h 1255"/>
                <a:gd name="T124" fmla="+- 0 477 3"/>
                <a:gd name="T125" fmla="*/ T124 w 1310"/>
                <a:gd name="T126" fmla="+- 0 6165 4924"/>
                <a:gd name="T127" fmla="*/ 6165 h 1255"/>
                <a:gd name="T128" fmla="+- 0 231 3"/>
                <a:gd name="T129" fmla="*/ T128 w 1310"/>
                <a:gd name="T130" fmla="+- 0 6166 4924"/>
                <a:gd name="T131" fmla="*/ 6166 h 1255"/>
                <a:gd name="T132" fmla="+- 0 506 3"/>
                <a:gd name="T133" fmla="*/ T132 w 1310"/>
                <a:gd name="T134" fmla="+- 0 6168 4924"/>
                <a:gd name="T135" fmla="*/ 6168 h 1255"/>
                <a:gd name="T136" fmla="+- 0 560 3"/>
                <a:gd name="T137" fmla="*/ T136 w 1310"/>
                <a:gd name="T138" fmla="+- 0 4996 4924"/>
                <a:gd name="T139" fmla="*/ 4996 h 1255"/>
                <a:gd name="T140" fmla="+- 0 171 3"/>
                <a:gd name="T141" fmla="*/ T140 w 1310"/>
                <a:gd name="T142" fmla="+- 0 4960 4924"/>
                <a:gd name="T143" fmla="*/ 4960 h 1255"/>
                <a:gd name="T144" fmla="+- 0 439 3"/>
                <a:gd name="T145" fmla="*/ T144 w 1310"/>
                <a:gd name="T146" fmla="+- 0 4954 4924"/>
                <a:gd name="T147" fmla="*/ 4954 h 1255"/>
                <a:gd name="T148" fmla="+- 0 77 3"/>
                <a:gd name="T149" fmla="*/ T148 w 1310"/>
                <a:gd name="T150" fmla="+- 0 4964 4924"/>
                <a:gd name="T151" fmla="*/ 4964 h 1255"/>
                <a:gd name="T152" fmla="+- 0 127 3"/>
                <a:gd name="T153" fmla="*/ T152 w 1310"/>
                <a:gd name="T154" fmla="+- 0 4950 4924"/>
                <a:gd name="T155" fmla="*/ 4950 h 1255"/>
                <a:gd name="T156" fmla="+- 0 647 3"/>
                <a:gd name="T157" fmla="*/ T156 w 1310"/>
                <a:gd name="T158" fmla="+- 0 4989 4924"/>
                <a:gd name="T159" fmla="*/ 4989 h 1255"/>
                <a:gd name="T160" fmla="+- 0 970 3"/>
                <a:gd name="T161" fmla="*/ T160 w 1310"/>
                <a:gd name="T162" fmla="+- 0 4978 4924"/>
                <a:gd name="T163" fmla="*/ 4978 h 1255"/>
                <a:gd name="T164" fmla="+- 0 660 3"/>
                <a:gd name="T165" fmla="*/ T164 w 1310"/>
                <a:gd name="T166" fmla="+- 0 4954 4924"/>
                <a:gd name="T167" fmla="*/ 4954 h 1255"/>
                <a:gd name="T168" fmla="+- 0 864 3"/>
                <a:gd name="T169" fmla="*/ T168 w 1310"/>
                <a:gd name="T170" fmla="+- 0 4970 4924"/>
                <a:gd name="T171" fmla="*/ 4970 h 1255"/>
                <a:gd name="T172" fmla="+- 0 711 3"/>
                <a:gd name="T173" fmla="*/ T172 w 1310"/>
                <a:gd name="T174" fmla="+- 0 4946 4924"/>
                <a:gd name="T175" fmla="*/ 4946 h 1255"/>
                <a:gd name="T176" fmla="+- 0 1223 3"/>
                <a:gd name="T177" fmla="*/ T176 w 1310"/>
                <a:gd name="T178" fmla="+- 0 4978 4924"/>
                <a:gd name="T179" fmla="*/ 4978 h 1255"/>
                <a:gd name="T180" fmla="+- 0 1223 3"/>
                <a:gd name="T181" fmla="*/ T180 w 1310"/>
                <a:gd name="T182" fmla="+- 0 4978 4924"/>
                <a:gd name="T183" fmla="*/ 4978 h 1255"/>
                <a:gd name="T184" fmla="+- 0 1141 3"/>
                <a:gd name="T185" fmla="*/ T184 w 1310"/>
                <a:gd name="T186" fmla="+- 0 4971 4924"/>
                <a:gd name="T187" fmla="*/ 4971 h 1255"/>
                <a:gd name="T188" fmla="+- 0 874 3"/>
                <a:gd name="T189" fmla="*/ T188 w 1310"/>
                <a:gd name="T190" fmla="+- 0 4946 4924"/>
                <a:gd name="T191" fmla="*/ 4946 h 1255"/>
                <a:gd name="T192" fmla="+- 0 814 3"/>
                <a:gd name="T193" fmla="*/ T192 w 1310"/>
                <a:gd name="T194" fmla="+- 0 4928 4924"/>
                <a:gd name="T195" fmla="*/ 4928 h 1255"/>
                <a:gd name="T196" fmla="+- 0 839 3"/>
                <a:gd name="T197" fmla="*/ T196 w 1310"/>
                <a:gd name="T198" fmla="+- 0 4944 4924"/>
                <a:gd name="T199" fmla="*/ 4944 h 1255"/>
                <a:gd name="T200" fmla="+- 0 732 3"/>
                <a:gd name="T201" fmla="*/ T200 w 1310"/>
                <a:gd name="T202" fmla="+- 0 4960 4924"/>
                <a:gd name="T203" fmla="*/ 4960 h 1255"/>
                <a:gd name="T204" fmla="+- 0 732 3"/>
                <a:gd name="T205" fmla="*/ T204 w 1310"/>
                <a:gd name="T206" fmla="+- 0 4960 4924"/>
                <a:gd name="T207" fmla="*/ 4960 h 1255"/>
                <a:gd name="T208" fmla="+- 0 768 3"/>
                <a:gd name="T209" fmla="*/ T208 w 1310"/>
                <a:gd name="T210" fmla="+- 0 4935 4924"/>
                <a:gd name="T211" fmla="*/ 4935 h 1255"/>
                <a:gd name="T212" fmla="+- 0 247 3"/>
                <a:gd name="T213" fmla="*/ T212 w 1310"/>
                <a:gd name="T214" fmla="+- 0 4940 4924"/>
                <a:gd name="T215" fmla="*/ 4940 h 1255"/>
                <a:gd name="T216" fmla="+- 0 337 3"/>
                <a:gd name="T217" fmla="*/ T216 w 1310"/>
                <a:gd name="T218" fmla="+- 0 4929 4924"/>
                <a:gd name="T219" fmla="*/ 4929 h 12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310" h="1255">
                  <a:moveTo>
                    <a:pt x="1074" y="1244"/>
                  </a:moveTo>
                  <a:lnTo>
                    <a:pt x="1003" y="1244"/>
                  </a:lnTo>
                  <a:lnTo>
                    <a:pt x="1009" y="1251"/>
                  </a:lnTo>
                  <a:lnTo>
                    <a:pt x="1021" y="1251"/>
                  </a:lnTo>
                  <a:lnTo>
                    <a:pt x="1026" y="1254"/>
                  </a:lnTo>
                  <a:lnTo>
                    <a:pt x="1038" y="1254"/>
                  </a:lnTo>
                  <a:lnTo>
                    <a:pt x="1044" y="1247"/>
                  </a:lnTo>
                  <a:lnTo>
                    <a:pt x="1055" y="1247"/>
                  </a:lnTo>
                  <a:lnTo>
                    <a:pt x="1061" y="1247"/>
                  </a:lnTo>
                  <a:lnTo>
                    <a:pt x="1072" y="1247"/>
                  </a:lnTo>
                  <a:lnTo>
                    <a:pt x="1074" y="1244"/>
                  </a:lnTo>
                  <a:close/>
                  <a:moveTo>
                    <a:pt x="337" y="1238"/>
                  </a:moveTo>
                  <a:lnTo>
                    <a:pt x="91" y="1238"/>
                  </a:lnTo>
                  <a:lnTo>
                    <a:pt x="97" y="1248"/>
                  </a:lnTo>
                  <a:lnTo>
                    <a:pt x="109" y="1248"/>
                  </a:lnTo>
                  <a:lnTo>
                    <a:pt x="114" y="1254"/>
                  </a:lnTo>
                  <a:lnTo>
                    <a:pt x="126" y="1254"/>
                  </a:lnTo>
                  <a:lnTo>
                    <a:pt x="131" y="1244"/>
                  </a:lnTo>
                  <a:lnTo>
                    <a:pt x="199" y="1244"/>
                  </a:lnTo>
                  <a:lnTo>
                    <a:pt x="200" y="1242"/>
                  </a:lnTo>
                  <a:lnTo>
                    <a:pt x="211" y="1242"/>
                  </a:lnTo>
                  <a:lnTo>
                    <a:pt x="217" y="1242"/>
                  </a:lnTo>
                  <a:lnTo>
                    <a:pt x="248" y="1242"/>
                  </a:lnTo>
                  <a:lnTo>
                    <a:pt x="251" y="1240"/>
                  </a:lnTo>
                  <a:lnTo>
                    <a:pt x="302" y="1240"/>
                  </a:lnTo>
                  <a:lnTo>
                    <a:pt x="303" y="1239"/>
                  </a:lnTo>
                  <a:lnTo>
                    <a:pt x="336" y="1239"/>
                  </a:lnTo>
                  <a:lnTo>
                    <a:pt x="337" y="1238"/>
                  </a:lnTo>
                  <a:close/>
                  <a:moveTo>
                    <a:pt x="662" y="1242"/>
                  </a:moveTo>
                  <a:lnTo>
                    <a:pt x="521" y="1242"/>
                  </a:lnTo>
                  <a:lnTo>
                    <a:pt x="526" y="1254"/>
                  </a:lnTo>
                  <a:lnTo>
                    <a:pt x="538" y="1254"/>
                  </a:lnTo>
                  <a:lnTo>
                    <a:pt x="544" y="1250"/>
                  </a:lnTo>
                  <a:lnTo>
                    <a:pt x="555" y="1250"/>
                  </a:lnTo>
                  <a:lnTo>
                    <a:pt x="561" y="1250"/>
                  </a:lnTo>
                  <a:lnTo>
                    <a:pt x="572" y="1250"/>
                  </a:lnTo>
                  <a:lnTo>
                    <a:pt x="578" y="1243"/>
                  </a:lnTo>
                  <a:lnTo>
                    <a:pt x="661" y="1243"/>
                  </a:lnTo>
                  <a:lnTo>
                    <a:pt x="662" y="1242"/>
                  </a:lnTo>
                  <a:close/>
                  <a:moveTo>
                    <a:pt x="1077" y="1240"/>
                  </a:moveTo>
                  <a:lnTo>
                    <a:pt x="883" y="1240"/>
                  </a:lnTo>
                  <a:lnTo>
                    <a:pt x="889" y="1254"/>
                  </a:lnTo>
                  <a:lnTo>
                    <a:pt x="900" y="1254"/>
                  </a:lnTo>
                  <a:lnTo>
                    <a:pt x="906" y="1241"/>
                  </a:lnTo>
                  <a:lnTo>
                    <a:pt x="1076" y="1241"/>
                  </a:lnTo>
                  <a:lnTo>
                    <a:pt x="1077" y="1240"/>
                  </a:lnTo>
                  <a:close/>
                  <a:moveTo>
                    <a:pt x="835" y="1243"/>
                  </a:moveTo>
                  <a:lnTo>
                    <a:pt x="780" y="1243"/>
                  </a:lnTo>
                  <a:lnTo>
                    <a:pt x="785" y="1245"/>
                  </a:lnTo>
                  <a:lnTo>
                    <a:pt x="797" y="1245"/>
                  </a:lnTo>
                  <a:lnTo>
                    <a:pt x="803" y="1252"/>
                  </a:lnTo>
                  <a:lnTo>
                    <a:pt x="814" y="1252"/>
                  </a:lnTo>
                  <a:lnTo>
                    <a:pt x="820" y="1254"/>
                  </a:lnTo>
                  <a:lnTo>
                    <a:pt x="831" y="1254"/>
                  </a:lnTo>
                  <a:lnTo>
                    <a:pt x="835" y="1243"/>
                  </a:lnTo>
                  <a:close/>
                  <a:moveTo>
                    <a:pt x="1076" y="1241"/>
                  </a:moveTo>
                  <a:lnTo>
                    <a:pt x="917" y="1241"/>
                  </a:lnTo>
                  <a:lnTo>
                    <a:pt x="923" y="1242"/>
                  </a:lnTo>
                  <a:lnTo>
                    <a:pt x="935" y="1242"/>
                  </a:lnTo>
                  <a:lnTo>
                    <a:pt x="940" y="1247"/>
                  </a:lnTo>
                  <a:lnTo>
                    <a:pt x="952" y="1247"/>
                  </a:lnTo>
                  <a:lnTo>
                    <a:pt x="958" y="1253"/>
                  </a:lnTo>
                  <a:lnTo>
                    <a:pt x="969" y="1253"/>
                  </a:lnTo>
                  <a:lnTo>
                    <a:pt x="975" y="1249"/>
                  </a:lnTo>
                  <a:lnTo>
                    <a:pt x="986" y="1249"/>
                  </a:lnTo>
                  <a:lnTo>
                    <a:pt x="992" y="1244"/>
                  </a:lnTo>
                  <a:lnTo>
                    <a:pt x="1074" y="1244"/>
                  </a:lnTo>
                  <a:lnTo>
                    <a:pt x="1076" y="1241"/>
                  </a:lnTo>
                  <a:close/>
                  <a:moveTo>
                    <a:pt x="663" y="1241"/>
                  </a:moveTo>
                  <a:lnTo>
                    <a:pt x="400" y="1241"/>
                  </a:lnTo>
                  <a:lnTo>
                    <a:pt x="406" y="1253"/>
                  </a:lnTo>
                  <a:lnTo>
                    <a:pt x="417" y="1253"/>
                  </a:lnTo>
                  <a:lnTo>
                    <a:pt x="423" y="1241"/>
                  </a:lnTo>
                  <a:lnTo>
                    <a:pt x="475" y="1241"/>
                  </a:lnTo>
                  <a:lnTo>
                    <a:pt x="663" y="1241"/>
                  </a:lnTo>
                  <a:close/>
                  <a:moveTo>
                    <a:pt x="1290" y="1239"/>
                  </a:moveTo>
                  <a:lnTo>
                    <a:pt x="1227" y="1239"/>
                  </a:lnTo>
                  <a:lnTo>
                    <a:pt x="1233" y="1249"/>
                  </a:lnTo>
                  <a:lnTo>
                    <a:pt x="1245" y="1249"/>
                  </a:lnTo>
                  <a:lnTo>
                    <a:pt x="1250" y="1253"/>
                  </a:lnTo>
                  <a:lnTo>
                    <a:pt x="1262" y="1253"/>
                  </a:lnTo>
                  <a:lnTo>
                    <a:pt x="1268" y="1247"/>
                  </a:lnTo>
                  <a:lnTo>
                    <a:pt x="1290" y="1247"/>
                  </a:lnTo>
                  <a:lnTo>
                    <a:pt x="1290" y="1239"/>
                  </a:lnTo>
                  <a:close/>
                  <a:moveTo>
                    <a:pt x="1290" y="1247"/>
                  </a:moveTo>
                  <a:lnTo>
                    <a:pt x="1284" y="1247"/>
                  </a:lnTo>
                  <a:lnTo>
                    <a:pt x="1281" y="1253"/>
                  </a:lnTo>
                  <a:lnTo>
                    <a:pt x="1290" y="1253"/>
                  </a:lnTo>
                  <a:lnTo>
                    <a:pt x="1290" y="1247"/>
                  </a:lnTo>
                  <a:close/>
                  <a:moveTo>
                    <a:pt x="661" y="1243"/>
                  </a:moveTo>
                  <a:lnTo>
                    <a:pt x="590" y="1243"/>
                  </a:lnTo>
                  <a:lnTo>
                    <a:pt x="595" y="1251"/>
                  </a:lnTo>
                  <a:lnTo>
                    <a:pt x="607" y="1251"/>
                  </a:lnTo>
                  <a:lnTo>
                    <a:pt x="613" y="1253"/>
                  </a:lnTo>
                  <a:lnTo>
                    <a:pt x="624" y="1253"/>
                  </a:lnTo>
                  <a:lnTo>
                    <a:pt x="630" y="1244"/>
                  </a:lnTo>
                  <a:lnTo>
                    <a:pt x="660" y="1244"/>
                  </a:lnTo>
                  <a:lnTo>
                    <a:pt x="661" y="1243"/>
                  </a:lnTo>
                  <a:close/>
                  <a:moveTo>
                    <a:pt x="7" y="22"/>
                  </a:moveTo>
                  <a:lnTo>
                    <a:pt x="0" y="1253"/>
                  </a:lnTo>
                  <a:lnTo>
                    <a:pt x="6" y="1253"/>
                  </a:lnTo>
                  <a:lnTo>
                    <a:pt x="11" y="1238"/>
                  </a:lnTo>
                  <a:lnTo>
                    <a:pt x="76" y="1238"/>
                  </a:lnTo>
                  <a:lnTo>
                    <a:pt x="80" y="1238"/>
                  </a:lnTo>
                  <a:lnTo>
                    <a:pt x="337" y="1238"/>
                  </a:lnTo>
                  <a:lnTo>
                    <a:pt x="1290" y="1238"/>
                  </a:lnTo>
                  <a:lnTo>
                    <a:pt x="1309" y="72"/>
                  </a:lnTo>
                  <a:lnTo>
                    <a:pt x="557" y="72"/>
                  </a:lnTo>
                  <a:lnTo>
                    <a:pt x="559" y="67"/>
                  </a:lnTo>
                  <a:lnTo>
                    <a:pt x="158" y="67"/>
                  </a:lnTo>
                  <a:lnTo>
                    <a:pt x="157" y="65"/>
                  </a:lnTo>
                  <a:lnTo>
                    <a:pt x="29" y="65"/>
                  </a:lnTo>
                  <a:lnTo>
                    <a:pt x="30" y="51"/>
                  </a:lnTo>
                  <a:lnTo>
                    <a:pt x="30" y="47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7" y="22"/>
                  </a:lnTo>
                  <a:close/>
                  <a:moveTo>
                    <a:pt x="767" y="1243"/>
                  </a:moveTo>
                  <a:lnTo>
                    <a:pt x="711" y="1243"/>
                  </a:lnTo>
                  <a:lnTo>
                    <a:pt x="716" y="1253"/>
                  </a:lnTo>
                  <a:lnTo>
                    <a:pt x="728" y="1253"/>
                  </a:lnTo>
                  <a:lnTo>
                    <a:pt x="734" y="1246"/>
                  </a:lnTo>
                  <a:lnTo>
                    <a:pt x="745" y="1246"/>
                  </a:lnTo>
                  <a:lnTo>
                    <a:pt x="751" y="1244"/>
                  </a:lnTo>
                  <a:lnTo>
                    <a:pt x="762" y="1244"/>
                  </a:lnTo>
                  <a:lnTo>
                    <a:pt x="767" y="1243"/>
                  </a:lnTo>
                  <a:close/>
                  <a:moveTo>
                    <a:pt x="302" y="1240"/>
                  </a:moveTo>
                  <a:lnTo>
                    <a:pt x="263" y="1240"/>
                  </a:lnTo>
                  <a:lnTo>
                    <a:pt x="268" y="1241"/>
                  </a:lnTo>
                  <a:lnTo>
                    <a:pt x="280" y="1241"/>
                  </a:lnTo>
                  <a:lnTo>
                    <a:pt x="285" y="1252"/>
                  </a:lnTo>
                  <a:lnTo>
                    <a:pt x="297" y="1252"/>
                  </a:lnTo>
                  <a:lnTo>
                    <a:pt x="302" y="1240"/>
                  </a:lnTo>
                  <a:close/>
                  <a:moveTo>
                    <a:pt x="198" y="1245"/>
                  </a:moveTo>
                  <a:lnTo>
                    <a:pt x="177" y="1245"/>
                  </a:lnTo>
                  <a:lnTo>
                    <a:pt x="183" y="1252"/>
                  </a:lnTo>
                  <a:lnTo>
                    <a:pt x="194" y="1252"/>
                  </a:lnTo>
                  <a:lnTo>
                    <a:pt x="198" y="1245"/>
                  </a:lnTo>
                  <a:close/>
                  <a:moveTo>
                    <a:pt x="1290" y="1238"/>
                  </a:moveTo>
                  <a:lnTo>
                    <a:pt x="1090" y="1238"/>
                  </a:lnTo>
                  <a:lnTo>
                    <a:pt x="1095" y="1251"/>
                  </a:lnTo>
                  <a:lnTo>
                    <a:pt x="1107" y="1251"/>
                  </a:lnTo>
                  <a:lnTo>
                    <a:pt x="1113" y="1247"/>
                  </a:lnTo>
                  <a:lnTo>
                    <a:pt x="1124" y="1247"/>
                  </a:lnTo>
                  <a:lnTo>
                    <a:pt x="1130" y="1241"/>
                  </a:lnTo>
                  <a:lnTo>
                    <a:pt x="1163" y="1241"/>
                  </a:lnTo>
                  <a:lnTo>
                    <a:pt x="1164" y="1239"/>
                  </a:lnTo>
                  <a:lnTo>
                    <a:pt x="1215" y="1239"/>
                  </a:lnTo>
                  <a:lnTo>
                    <a:pt x="1216" y="1239"/>
                  </a:lnTo>
                  <a:lnTo>
                    <a:pt x="1290" y="1239"/>
                  </a:lnTo>
                  <a:lnTo>
                    <a:pt x="1290" y="1238"/>
                  </a:lnTo>
                  <a:close/>
                  <a:moveTo>
                    <a:pt x="336" y="1239"/>
                  </a:moveTo>
                  <a:lnTo>
                    <a:pt x="314" y="1239"/>
                  </a:lnTo>
                  <a:lnTo>
                    <a:pt x="320" y="1251"/>
                  </a:lnTo>
                  <a:lnTo>
                    <a:pt x="331" y="1251"/>
                  </a:lnTo>
                  <a:lnTo>
                    <a:pt x="336" y="1239"/>
                  </a:lnTo>
                  <a:close/>
                  <a:moveTo>
                    <a:pt x="1163" y="1241"/>
                  </a:moveTo>
                  <a:lnTo>
                    <a:pt x="1141" y="1241"/>
                  </a:lnTo>
                  <a:lnTo>
                    <a:pt x="1147" y="1250"/>
                  </a:lnTo>
                  <a:lnTo>
                    <a:pt x="1158" y="1250"/>
                  </a:lnTo>
                  <a:lnTo>
                    <a:pt x="1163" y="1241"/>
                  </a:lnTo>
                  <a:close/>
                  <a:moveTo>
                    <a:pt x="199" y="1244"/>
                  </a:moveTo>
                  <a:lnTo>
                    <a:pt x="143" y="1244"/>
                  </a:lnTo>
                  <a:lnTo>
                    <a:pt x="148" y="1250"/>
                  </a:lnTo>
                  <a:lnTo>
                    <a:pt x="160" y="1250"/>
                  </a:lnTo>
                  <a:lnTo>
                    <a:pt x="166" y="1245"/>
                  </a:lnTo>
                  <a:lnTo>
                    <a:pt x="198" y="1245"/>
                  </a:lnTo>
                  <a:lnTo>
                    <a:pt x="199" y="1244"/>
                  </a:lnTo>
                  <a:close/>
                  <a:moveTo>
                    <a:pt x="1290" y="1238"/>
                  </a:moveTo>
                  <a:lnTo>
                    <a:pt x="348" y="1238"/>
                  </a:lnTo>
                  <a:lnTo>
                    <a:pt x="354" y="1249"/>
                  </a:lnTo>
                  <a:lnTo>
                    <a:pt x="366" y="1249"/>
                  </a:lnTo>
                  <a:lnTo>
                    <a:pt x="371" y="1248"/>
                  </a:lnTo>
                  <a:lnTo>
                    <a:pt x="383" y="1248"/>
                  </a:lnTo>
                  <a:lnTo>
                    <a:pt x="388" y="1241"/>
                  </a:lnTo>
                  <a:lnTo>
                    <a:pt x="663" y="1241"/>
                  </a:lnTo>
                  <a:lnTo>
                    <a:pt x="665" y="1240"/>
                  </a:lnTo>
                  <a:lnTo>
                    <a:pt x="837" y="1240"/>
                  </a:lnTo>
                  <a:lnTo>
                    <a:pt x="837" y="1239"/>
                  </a:lnTo>
                  <a:lnTo>
                    <a:pt x="1077" y="1239"/>
                  </a:lnTo>
                  <a:lnTo>
                    <a:pt x="1078" y="1238"/>
                  </a:lnTo>
                  <a:lnTo>
                    <a:pt x="1290" y="1238"/>
                  </a:lnTo>
                  <a:close/>
                  <a:moveTo>
                    <a:pt x="1077" y="1239"/>
                  </a:moveTo>
                  <a:lnTo>
                    <a:pt x="849" y="1239"/>
                  </a:lnTo>
                  <a:lnTo>
                    <a:pt x="854" y="1248"/>
                  </a:lnTo>
                  <a:lnTo>
                    <a:pt x="866" y="1248"/>
                  </a:lnTo>
                  <a:lnTo>
                    <a:pt x="871" y="1240"/>
                  </a:lnTo>
                  <a:lnTo>
                    <a:pt x="1077" y="1240"/>
                  </a:lnTo>
                  <a:lnTo>
                    <a:pt x="1077" y="1239"/>
                  </a:lnTo>
                  <a:close/>
                  <a:moveTo>
                    <a:pt x="1215" y="1239"/>
                  </a:moveTo>
                  <a:lnTo>
                    <a:pt x="1176" y="1239"/>
                  </a:lnTo>
                  <a:lnTo>
                    <a:pt x="1181" y="1240"/>
                  </a:lnTo>
                  <a:lnTo>
                    <a:pt x="1193" y="1240"/>
                  </a:lnTo>
                  <a:lnTo>
                    <a:pt x="1199" y="1248"/>
                  </a:lnTo>
                  <a:lnTo>
                    <a:pt x="1210" y="1248"/>
                  </a:lnTo>
                  <a:lnTo>
                    <a:pt x="1215" y="1239"/>
                  </a:lnTo>
                  <a:close/>
                  <a:moveTo>
                    <a:pt x="76" y="1238"/>
                  </a:moveTo>
                  <a:lnTo>
                    <a:pt x="23" y="1238"/>
                  </a:lnTo>
                  <a:lnTo>
                    <a:pt x="29" y="1244"/>
                  </a:lnTo>
                  <a:lnTo>
                    <a:pt x="40" y="1244"/>
                  </a:lnTo>
                  <a:lnTo>
                    <a:pt x="46" y="1248"/>
                  </a:lnTo>
                  <a:lnTo>
                    <a:pt x="57" y="1248"/>
                  </a:lnTo>
                  <a:lnTo>
                    <a:pt x="63" y="1238"/>
                  </a:lnTo>
                  <a:lnTo>
                    <a:pt x="74" y="1238"/>
                  </a:lnTo>
                  <a:lnTo>
                    <a:pt x="76" y="1238"/>
                  </a:lnTo>
                  <a:close/>
                  <a:moveTo>
                    <a:pt x="837" y="1240"/>
                  </a:moveTo>
                  <a:lnTo>
                    <a:pt x="676" y="1240"/>
                  </a:lnTo>
                  <a:lnTo>
                    <a:pt x="682" y="1247"/>
                  </a:lnTo>
                  <a:lnTo>
                    <a:pt x="693" y="1247"/>
                  </a:lnTo>
                  <a:lnTo>
                    <a:pt x="699" y="1243"/>
                  </a:lnTo>
                  <a:lnTo>
                    <a:pt x="767" y="1243"/>
                  </a:lnTo>
                  <a:lnTo>
                    <a:pt x="768" y="1243"/>
                  </a:lnTo>
                  <a:lnTo>
                    <a:pt x="835" y="1243"/>
                  </a:lnTo>
                  <a:lnTo>
                    <a:pt x="837" y="1240"/>
                  </a:lnTo>
                  <a:close/>
                  <a:moveTo>
                    <a:pt x="474" y="1241"/>
                  </a:moveTo>
                  <a:lnTo>
                    <a:pt x="434" y="1241"/>
                  </a:lnTo>
                  <a:lnTo>
                    <a:pt x="440" y="1247"/>
                  </a:lnTo>
                  <a:lnTo>
                    <a:pt x="452" y="1247"/>
                  </a:lnTo>
                  <a:lnTo>
                    <a:pt x="457" y="1246"/>
                  </a:lnTo>
                  <a:lnTo>
                    <a:pt x="469" y="1246"/>
                  </a:lnTo>
                  <a:lnTo>
                    <a:pt x="474" y="1241"/>
                  </a:lnTo>
                  <a:close/>
                  <a:moveTo>
                    <a:pt x="660" y="1244"/>
                  </a:moveTo>
                  <a:lnTo>
                    <a:pt x="642" y="1244"/>
                  </a:lnTo>
                  <a:lnTo>
                    <a:pt x="647" y="1245"/>
                  </a:lnTo>
                  <a:lnTo>
                    <a:pt x="659" y="1245"/>
                  </a:lnTo>
                  <a:lnTo>
                    <a:pt x="660" y="1244"/>
                  </a:lnTo>
                  <a:close/>
                  <a:moveTo>
                    <a:pt x="248" y="1242"/>
                  </a:moveTo>
                  <a:lnTo>
                    <a:pt x="228" y="1242"/>
                  </a:lnTo>
                  <a:lnTo>
                    <a:pt x="234" y="1244"/>
                  </a:lnTo>
                  <a:lnTo>
                    <a:pt x="245" y="1244"/>
                  </a:lnTo>
                  <a:lnTo>
                    <a:pt x="248" y="1242"/>
                  </a:lnTo>
                  <a:close/>
                  <a:moveTo>
                    <a:pt x="663" y="1241"/>
                  </a:moveTo>
                  <a:lnTo>
                    <a:pt x="486" y="1241"/>
                  </a:lnTo>
                  <a:lnTo>
                    <a:pt x="492" y="1244"/>
                  </a:lnTo>
                  <a:lnTo>
                    <a:pt x="503" y="1244"/>
                  </a:lnTo>
                  <a:lnTo>
                    <a:pt x="509" y="1242"/>
                  </a:lnTo>
                  <a:lnTo>
                    <a:pt x="662" y="1242"/>
                  </a:lnTo>
                  <a:lnTo>
                    <a:pt x="663" y="1241"/>
                  </a:lnTo>
                  <a:close/>
                  <a:moveTo>
                    <a:pt x="642" y="63"/>
                  </a:moveTo>
                  <a:lnTo>
                    <a:pt x="627" y="65"/>
                  </a:lnTo>
                  <a:lnTo>
                    <a:pt x="603" y="68"/>
                  </a:lnTo>
                  <a:lnTo>
                    <a:pt x="557" y="72"/>
                  </a:lnTo>
                  <a:lnTo>
                    <a:pt x="1309" y="72"/>
                  </a:lnTo>
                  <a:lnTo>
                    <a:pt x="1309" y="65"/>
                  </a:lnTo>
                  <a:lnTo>
                    <a:pt x="644" y="65"/>
                  </a:lnTo>
                  <a:lnTo>
                    <a:pt x="642" y="63"/>
                  </a:lnTo>
                  <a:close/>
                  <a:moveTo>
                    <a:pt x="215" y="9"/>
                  </a:moveTo>
                  <a:lnTo>
                    <a:pt x="188" y="16"/>
                  </a:lnTo>
                  <a:lnTo>
                    <a:pt x="168" y="36"/>
                  </a:lnTo>
                  <a:lnTo>
                    <a:pt x="158" y="67"/>
                  </a:lnTo>
                  <a:lnTo>
                    <a:pt x="559" y="67"/>
                  </a:lnTo>
                  <a:lnTo>
                    <a:pt x="560" y="64"/>
                  </a:lnTo>
                  <a:lnTo>
                    <a:pt x="561" y="56"/>
                  </a:lnTo>
                  <a:lnTo>
                    <a:pt x="559" y="48"/>
                  </a:lnTo>
                  <a:lnTo>
                    <a:pt x="500" y="46"/>
                  </a:lnTo>
                  <a:lnTo>
                    <a:pt x="436" y="30"/>
                  </a:lnTo>
                  <a:lnTo>
                    <a:pt x="239" y="30"/>
                  </a:lnTo>
                  <a:lnTo>
                    <a:pt x="230" y="27"/>
                  </a:lnTo>
                  <a:lnTo>
                    <a:pt x="244" y="16"/>
                  </a:lnTo>
                  <a:lnTo>
                    <a:pt x="215" y="9"/>
                  </a:lnTo>
                  <a:close/>
                  <a:moveTo>
                    <a:pt x="124" y="26"/>
                  </a:moveTo>
                  <a:lnTo>
                    <a:pt x="98" y="32"/>
                  </a:lnTo>
                  <a:lnTo>
                    <a:pt x="74" y="40"/>
                  </a:lnTo>
                  <a:lnTo>
                    <a:pt x="51" y="51"/>
                  </a:lnTo>
                  <a:lnTo>
                    <a:pt x="29" y="65"/>
                  </a:lnTo>
                  <a:lnTo>
                    <a:pt x="157" y="65"/>
                  </a:lnTo>
                  <a:lnTo>
                    <a:pt x="150" y="56"/>
                  </a:lnTo>
                  <a:lnTo>
                    <a:pt x="139" y="45"/>
                  </a:lnTo>
                  <a:lnTo>
                    <a:pt x="131" y="37"/>
                  </a:lnTo>
                  <a:lnTo>
                    <a:pt x="124" y="26"/>
                  </a:lnTo>
                  <a:close/>
                  <a:moveTo>
                    <a:pt x="643" y="62"/>
                  </a:moveTo>
                  <a:lnTo>
                    <a:pt x="642" y="63"/>
                  </a:lnTo>
                  <a:lnTo>
                    <a:pt x="644" y="65"/>
                  </a:lnTo>
                  <a:lnTo>
                    <a:pt x="643" y="62"/>
                  </a:lnTo>
                  <a:close/>
                  <a:moveTo>
                    <a:pt x="929" y="62"/>
                  </a:moveTo>
                  <a:lnTo>
                    <a:pt x="643" y="62"/>
                  </a:lnTo>
                  <a:lnTo>
                    <a:pt x="644" y="65"/>
                  </a:lnTo>
                  <a:lnTo>
                    <a:pt x="1309" y="65"/>
                  </a:lnTo>
                  <a:lnTo>
                    <a:pt x="1309" y="64"/>
                  </a:lnTo>
                  <a:lnTo>
                    <a:pt x="929" y="64"/>
                  </a:lnTo>
                  <a:lnTo>
                    <a:pt x="929" y="62"/>
                  </a:lnTo>
                  <a:close/>
                  <a:moveTo>
                    <a:pt x="1041" y="44"/>
                  </a:moveTo>
                  <a:lnTo>
                    <a:pt x="1006" y="45"/>
                  </a:lnTo>
                  <a:lnTo>
                    <a:pt x="967" y="54"/>
                  </a:lnTo>
                  <a:lnTo>
                    <a:pt x="929" y="64"/>
                  </a:lnTo>
                  <a:lnTo>
                    <a:pt x="1309" y="64"/>
                  </a:lnTo>
                  <a:lnTo>
                    <a:pt x="1310" y="55"/>
                  </a:lnTo>
                  <a:lnTo>
                    <a:pt x="1070" y="55"/>
                  </a:lnTo>
                  <a:lnTo>
                    <a:pt x="1041" y="44"/>
                  </a:lnTo>
                  <a:close/>
                  <a:moveTo>
                    <a:pt x="683" y="20"/>
                  </a:moveTo>
                  <a:lnTo>
                    <a:pt x="657" y="30"/>
                  </a:lnTo>
                  <a:lnTo>
                    <a:pt x="632" y="47"/>
                  </a:lnTo>
                  <a:lnTo>
                    <a:pt x="631" y="47"/>
                  </a:lnTo>
                  <a:lnTo>
                    <a:pt x="642" y="63"/>
                  </a:lnTo>
                  <a:lnTo>
                    <a:pt x="643" y="62"/>
                  </a:lnTo>
                  <a:lnTo>
                    <a:pt x="929" y="62"/>
                  </a:lnTo>
                  <a:lnTo>
                    <a:pt x="933" y="46"/>
                  </a:lnTo>
                  <a:lnTo>
                    <a:pt x="861" y="46"/>
                  </a:lnTo>
                  <a:lnTo>
                    <a:pt x="860" y="44"/>
                  </a:lnTo>
                  <a:lnTo>
                    <a:pt x="790" y="44"/>
                  </a:lnTo>
                  <a:lnTo>
                    <a:pt x="789" y="40"/>
                  </a:lnTo>
                  <a:lnTo>
                    <a:pt x="717" y="40"/>
                  </a:lnTo>
                  <a:lnTo>
                    <a:pt x="711" y="36"/>
                  </a:lnTo>
                  <a:lnTo>
                    <a:pt x="718" y="28"/>
                  </a:lnTo>
                  <a:lnTo>
                    <a:pt x="708" y="22"/>
                  </a:lnTo>
                  <a:lnTo>
                    <a:pt x="683" y="20"/>
                  </a:lnTo>
                  <a:close/>
                  <a:moveTo>
                    <a:pt x="1112" y="28"/>
                  </a:moveTo>
                  <a:lnTo>
                    <a:pt x="1094" y="38"/>
                  </a:lnTo>
                  <a:lnTo>
                    <a:pt x="1070" y="55"/>
                  </a:lnTo>
                  <a:lnTo>
                    <a:pt x="1310" y="55"/>
                  </a:lnTo>
                  <a:lnTo>
                    <a:pt x="1310" y="54"/>
                  </a:lnTo>
                  <a:lnTo>
                    <a:pt x="1220" y="54"/>
                  </a:lnTo>
                  <a:lnTo>
                    <a:pt x="1217" y="47"/>
                  </a:lnTo>
                  <a:lnTo>
                    <a:pt x="1138" y="47"/>
                  </a:lnTo>
                  <a:lnTo>
                    <a:pt x="1126" y="30"/>
                  </a:lnTo>
                  <a:lnTo>
                    <a:pt x="1112" y="28"/>
                  </a:lnTo>
                  <a:close/>
                  <a:moveTo>
                    <a:pt x="1259" y="26"/>
                  </a:moveTo>
                  <a:lnTo>
                    <a:pt x="1233" y="28"/>
                  </a:lnTo>
                  <a:lnTo>
                    <a:pt x="1220" y="54"/>
                  </a:lnTo>
                  <a:lnTo>
                    <a:pt x="1310" y="54"/>
                  </a:lnTo>
                  <a:lnTo>
                    <a:pt x="1309" y="47"/>
                  </a:lnTo>
                  <a:lnTo>
                    <a:pt x="1287" y="36"/>
                  </a:lnTo>
                  <a:lnTo>
                    <a:pt x="1259" y="26"/>
                  </a:lnTo>
                  <a:close/>
                  <a:moveTo>
                    <a:pt x="1179" y="7"/>
                  </a:moveTo>
                  <a:lnTo>
                    <a:pt x="1152" y="18"/>
                  </a:lnTo>
                  <a:lnTo>
                    <a:pt x="1138" y="47"/>
                  </a:lnTo>
                  <a:lnTo>
                    <a:pt x="1217" y="47"/>
                  </a:lnTo>
                  <a:lnTo>
                    <a:pt x="1205" y="18"/>
                  </a:lnTo>
                  <a:lnTo>
                    <a:pt x="1179" y="7"/>
                  </a:lnTo>
                  <a:close/>
                  <a:moveTo>
                    <a:pt x="921" y="0"/>
                  </a:moveTo>
                  <a:lnTo>
                    <a:pt x="900" y="7"/>
                  </a:lnTo>
                  <a:lnTo>
                    <a:pt x="884" y="12"/>
                  </a:lnTo>
                  <a:lnTo>
                    <a:pt x="871" y="22"/>
                  </a:lnTo>
                  <a:lnTo>
                    <a:pt x="861" y="46"/>
                  </a:lnTo>
                  <a:lnTo>
                    <a:pt x="933" y="46"/>
                  </a:lnTo>
                  <a:lnTo>
                    <a:pt x="933" y="45"/>
                  </a:lnTo>
                  <a:lnTo>
                    <a:pt x="931" y="33"/>
                  </a:lnTo>
                  <a:lnTo>
                    <a:pt x="925" y="20"/>
                  </a:lnTo>
                  <a:lnTo>
                    <a:pt x="921" y="0"/>
                  </a:lnTo>
                  <a:close/>
                  <a:moveTo>
                    <a:pt x="811" y="4"/>
                  </a:moveTo>
                  <a:lnTo>
                    <a:pt x="807" y="14"/>
                  </a:lnTo>
                  <a:lnTo>
                    <a:pt x="801" y="23"/>
                  </a:lnTo>
                  <a:lnTo>
                    <a:pt x="794" y="33"/>
                  </a:lnTo>
                  <a:lnTo>
                    <a:pt x="790" y="44"/>
                  </a:lnTo>
                  <a:lnTo>
                    <a:pt x="860" y="44"/>
                  </a:lnTo>
                  <a:lnTo>
                    <a:pt x="850" y="30"/>
                  </a:lnTo>
                  <a:lnTo>
                    <a:pt x="836" y="20"/>
                  </a:lnTo>
                  <a:lnTo>
                    <a:pt x="822" y="13"/>
                  </a:lnTo>
                  <a:lnTo>
                    <a:pt x="811" y="4"/>
                  </a:lnTo>
                  <a:close/>
                  <a:moveTo>
                    <a:pt x="718" y="28"/>
                  </a:moveTo>
                  <a:lnTo>
                    <a:pt x="711" y="36"/>
                  </a:lnTo>
                  <a:lnTo>
                    <a:pt x="717" y="40"/>
                  </a:lnTo>
                  <a:lnTo>
                    <a:pt x="723" y="40"/>
                  </a:lnTo>
                  <a:lnTo>
                    <a:pt x="729" y="36"/>
                  </a:lnTo>
                  <a:lnTo>
                    <a:pt x="718" y="28"/>
                  </a:lnTo>
                  <a:close/>
                  <a:moveTo>
                    <a:pt x="745" y="10"/>
                  </a:moveTo>
                  <a:lnTo>
                    <a:pt x="728" y="18"/>
                  </a:lnTo>
                  <a:lnTo>
                    <a:pt x="718" y="28"/>
                  </a:lnTo>
                  <a:lnTo>
                    <a:pt x="729" y="36"/>
                  </a:lnTo>
                  <a:lnTo>
                    <a:pt x="723" y="40"/>
                  </a:lnTo>
                  <a:lnTo>
                    <a:pt x="789" y="40"/>
                  </a:lnTo>
                  <a:lnTo>
                    <a:pt x="789" y="39"/>
                  </a:lnTo>
                  <a:lnTo>
                    <a:pt x="788" y="26"/>
                  </a:lnTo>
                  <a:lnTo>
                    <a:pt x="788" y="22"/>
                  </a:lnTo>
                  <a:lnTo>
                    <a:pt x="788" y="19"/>
                  </a:lnTo>
                  <a:lnTo>
                    <a:pt x="765" y="11"/>
                  </a:lnTo>
                  <a:lnTo>
                    <a:pt x="745" y="10"/>
                  </a:lnTo>
                  <a:close/>
                  <a:moveTo>
                    <a:pt x="244" y="16"/>
                  </a:moveTo>
                  <a:lnTo>
                    <a:pt x="230" y="27"/>
                  </a:lnTo>
                  <a:lnTo>
                    <a:pt x="239" y="30"/>
                  </a:lnTo>
                  <a:lnTo>
                    <a:pt x="244" y="26"/>
                  </a:lnTo>
                  <a:lnTo>
                    <a:pt x="245" y="16"/>
                  </a:lnTo>
                  <a:lnTo>
                    <a:pt x="244" y="16"/>
                  </a:lnTo>
                  <a:close/>
                  <a:moveTo>
                    <a:pt x="265" y="0"/>
                  </a:moveTo>
                  <a:lnTo>
                    <a:pt x="244" y="16"/>
                  </a:lnTo>
                  <a:lnTo>
                    <a:pt x="245" y="16"/>
                  </a:lnTo>
                  <a:lnTo>
                    <a:pt x="244" y="26"/>
                  </a:lnTo>
                  <a:lnTo>
                    <a:pt x="239" y="30"/>
                  </a:lnTo>
                  <a:lnTo>
                    <a:pt x="436" y="30"/>
                  </a:lnTo>
                  <a:lnTo>
                    <a:pt x="334" y="5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3C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" name="Freeform 189"/>
            <p:cNvSpPr>
              <a:spLocks/>
            </p:cNvSpPr>
            <p:nvPr/>
          </p:nvSpPr>
          <p:spPr bwMode="auto">
            <a:xfrm>
              <a:off x="143" y="5161"/>
              <a:ext cx="860" cy="147"/>
            </a:xfrm>
            <a:custGeom>
              <a:avLst/>
              <a:gdLst>
                <a:gd name="T0" fmla="+- 0 998 143"/>
                <a:gd name="T1" fmla="*/ T0 w 860"/>
                <a:gd name="T2" fmla="+- 0 5222 5162"/>
                <a:gd name="T3" fmla="*/ 5222 h 147"/>
                <a:gd name="T4" fmla="+- 0 982 143"/>
                <a:gd name="T5" fmla="*/ T4 w 860"/>
                <a:gd name="T6" fmla="+- 0 5197 5162"/>
                <a:gd name="T7" fmla="*/ 5197 h 147"/>
                <a:gd name="T8" fmla="+- 0 963 143"/>
                <a:gd name="T9" fmla="*/ T8 w 860"/>
                <a:gd name="T10" fmla="+- 0 5208 5162"/>
                <a:gd name="T11" fmla="*/ 5208 h 147"/>
                <a:gd name="T12" fmla="+- 0 958 143"/>
                <a:gd name="T13" fmla="*/ T12 w 860"/>
                <a:gd name="T14" fmla="+- 0 5237 5162"/>
                <a:gd name="T15" fmla="*/ 5237 h 147"/>
                <a:gd name="T16" fmla="+- 0 949 143"/>
                <a:gd name="T17" fmla="*/ T16 w 860"/>
                <a:gd name="T18" fmla="+- 0 5238 5162"/>
                <a:gd name="T19" fmla="*/ 5238 h 147"/>
                <a:gd name="T20" fmla="+- 0 925 143"/>
                <a:gd name="T21" fmla="*/ T20 w 860"/>
                <a:gd name="T22" fmla="+- 0 5220 5162"/>
                <a:gd name="T23" fmla="*/ 5220 h 147"/>
                <a:gd name="T24" fmla="+- 0 901 143"/>
                <a:gd name="T25" fmla="*/ T24 w 860"/>
                <a:gd name="T26" fmla="+- 0 5225 5162"/>
                <a:gd name="T27" fmla="*/ 5225 h 147"/>
                <a:gd name="T28" fmla="+- 0 874 143"/>
                <a:gd name="T29" fmla="*/ T28 w 860"/>
                <a:gd name="T30" fmla="+- 0 5255 5162"/>
                <a:gd name="T31" fmla="*/ 5255 h 147"/>
                <a:gd name="T32" fmla="+- 0 870 143"/>
                <a:gd name="T33" fmla="*/ T32 w 860"/>
                <a:gd name="T34" fmla="+- 0 5251 5162"/>
                <a:gd name="T35" fmla="*/ 5251 h 147"/>
                <a:gd name="T36" fmla="+- 0 852 143"/>
                <a:gd name="T37" fmla="*/ T36 w 860"/>
                <a:gd name="T38" fmla="+- 0 5207 5162"/>
                <a:gd name="T39" fmla="*/ 5207 h 147"/>
                <a:gd name="T40" fmla="+- 0 819 143"/>
                <a:gd name="T41" fmla="*/ T40 w 860"/>
                <a:gd name="T42" fmla="+- 0 5205 5162"/>
                <a:gd name="T43" fmla="*/ 5205 h 147"/>
                <a:gd name="T44" fmla="+- 0 811 143"/>
                <a:gd name="T45" fmla="*/ T44 w 860"/>
                <a:gd name="T46" fmla="+- 0 5225 5162"/>
                <a:gd name="T47" fmla="*/ 5225 h 147"/>
                <a:gd name="T48" fmla="+- 0 810 143"/>
                <a:gd name="T49" fmla="*/ T48 w 860"/>
                <a:gd name="T50" fmla="+- 0 5217 5162"/>
                <a:gd name="T51" fmla="*/ 5217 h 147"/>
                <a:gd name="T52" fmla="+- 0 795 143"/>
                <a:gd name="T53" fmla="*/ T52 w 860"/>
                <a:gd name="T54" fmla="+- 0 5177 5162"/>
                <a:gd name="T55" fmla="*/ 5177 h 147"/>
                <a:gd name="T56" fmla="+- 0 772 143"/>
                <a:gd name="T57" fmla="*/ T56 w 860"/>
                <a:gd name="T58" fmla="+- 0 5171 5162"/>
                <a:gd name="T59" fmla="*/ 5171 h 147"/>
                <a:gd name="T60" fmla="+- 0 759 143"/>
                <a:gd name="T61" fmla="*/ T60 w 860"/>
                <a:gd name="T62" fmla="+- 0 5216 5162"/>
                <a:gd name="T63" fmla="*/ 5216 h 147"/>
                <a:gd name="T64" fmla="+- 0 732 143"/>
                <a:gd name="T65" fmla="*/ T64 w 860"/>
                <a:gd name="T66" fmla="+- 0 5236 5162"/>
                <a:gd name="T67" fmla="*/ 5236 h 147"/>
                <a:gd name="T68" fmla="+- 0 711 143"/>
                <a:gd name="T69" fmla="*/ T68 w 860"/>
                <a:gd name="T70" fmla="+- 0 5257 5162"/>
                <a:gd name="T71" fmla="*/ 5257 h 147"/>
                <a:gd name="T72" fmla="+- 0 674 143"/>
                <a:gd name="T73" fmla="*/ T72 w 860"/>
                <a:gd name="T74" fmla="+- 0 5258 5162"/>
                <a:gd name="T75" fmla="*/ 5258 h 147"/>
                <a:gd name="T76" fmla="+- 0 636 143"/>
                <a:gd name="T77" fmla="*/ T76 w 860"/>
                <a:gd name="T78" fmla="+- 0 5254 5162"/>
                <a:gd name="T79" fmla="*/ 5254 h 147"/>
                <a:gd name="T80" fmla="+- 0 612 143"/>
                <a:gd name="T81" fmla="*/ T80 w 860"/>
                <a:gd name="T82" fmla="+- 0 5272 5162"/>
                <a:gd name="T83" fmla="*/ 5272 h 147"/>
                <a:gd name="T84" fmla="+- 0 612 143"/>
                <a:gd name="T85" fmla="*/ T84 w 860"/>
                <a:gd name="T86" fmla="+- 0 5297 5162"/>
                <a:gd name="T87" fmla="*/ 5297 h 147"/>
                <a:gd name="T88" fmla="+- 0 599 143"/>
                <a:gd name="T89" fmla="*/ T88 w 860"/>
                <a:gd name="T90" fmla="+- 0 5269 5162"/>
                <a:gd name="T91" fmla="*/ 5269 h 147"/>
                <a:gd name="T92" fmla="+- 0 548 143"/>
                <a:gd name="T93" fmla="*/ T92 w 860"/>
                <a:gd name="T94" fmla="+- 0 5260 5162"/>
                <a:gd name="T95" fmla="*/ 5260 h 147"/>
                <a:gd name="T96" fmla="+- 0 485 143"/>
                <a:gd name="T97" fmla="*/ T96 w 860"/>
                <a:gd name="T98" fmla="+- 0 5237 5162"/>
                <a:gd name="T99" fmla="*/ 5237 h 147"/>
                <a:gd name="T100" fmla="+- 0 434 143"/>
                <a:gd name="T101" fmla="*/ T100 w 860"/>
                <a:gd name="T102" fmla="+- 0 5212 5162"/>
                <a:gd name="T103" fmla="*/ 5212 h 147"/>
                <a:gd name="T104" fmla="+- 0 408 143"/>
                <a:gd name="T105" fmla="*/ T104 w 860"/>
                <a:gd name="T106" fmla="+- 0 5223 5162"/>
                <a:gd name="T107" fmla="*/ 5223 h 147"/>
                <a:gd name="T108" fmla="+- 0 402 143"/>
                <a:gd name="T109" fmla="*/ T108 w 860"/>
                <a:gd name="T110" fmla="+- 0 5195 5162"/>
                <a:gd name="T111" fmla="*/ 5195 h 147"/>
                <a:gd name="T112" fmla="+- 0 371 143"/>
                <a:gd name="T113" fmla="*/ T112 w 860"/>
                <a:gd name="T114" fmla="+- 0 5184 5162"/>
                <a:gd name="T115" fmla="*/ 5184 h 147"/>
                <a:gd name="T116" fmla="+- 0 337 143"/>
                <a:gd name="T117" fmla="*/ T116 w 860"/>
                <a:gd name="T118" fmla="+- 0 5219 5162"/>
                <a:gd name="T119" fmla="*/ 5219 h 147"/>
                <a:gd name="T120" fmla="+- 0 310 143"/>
                <a:gd name="T121" fmla="*/ T120 w 860"/>
                <a:gd name="T122" fmla="+- 0 5209 5162"/>
                <a:gd name="T123" fmla="*/ 5209 h 147"/>
                <a:gd name="T124" fmla="+- 0 239 143"/>
                <a:gd name="T125" fmla="*/ T124 w 860"/>
                <a:gd name="T126" fmla="+- 0 5230 5162"/>
                <a:gd name="T127" fmla="*/ 5230 h 147"/>
                <a:gd name="T128" fmla="+- 0 221 143"/>
                <a:gd name="T129" fmla="*/ T128 w 860"/>
                <a:gd name="T130" fmla="+- 0 5251 5162"/>
                <a:gd name="T131" fmla="*/ 5251 h 147"/>
                <a:gd name="T132" fmla="+- 0 171 143"/>
                <a:gd name="T133" fmla="*/ T132 w 860"/>
                <a:gd name="T134" fmla="+- 0 5237 5162"/>
                <a:gd name="T135" fmla="*/ 5237 h 147"/>
                <a:gd name="T136" fmla="+- 0 157 143"/>
                <a:gd name="T137" fmla="*/ T136 w 860"/>
                <a:gd name="T138" fmla="+- 0 5259 5162"/>
                <a:gd name="T139" fmla="*/ 5259 h 147"/>
                <a:gd name="T140" fmla="+- 0 174 143"/>
                <a:gd name="T141" fmla="*/ T140 w 860"/>
                <a:gd name="T142" fmla="+- 0 5271 5162"/>
                <a:gd name="T143" fmla="*/ 5271 h 1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860" h="147">
                  <a:moveTo>
                    <a:pt x="860" y="79"/>
                  </a:moveTo>
                  <a:lnTo>
                    <a:pt x="855" y="60"/>
                  </a:lnTo>
                  <a:lnTo>
                    <a:pt x="850" y="45"/>
                  </a:lnTo>
                  <a:lnTo>
                    <a:pt x="839" y="35"/>
                  </a:lnTo>
                  <a:lnTo>
                    <a:pt x="822" y="30"/>
                  </a:lnTo>
                  <a:lnTo>
                    <a:pt x="820" y="46"/>
                  </a:lnTo>
                  <a:lnTo>
                    <a:pt x="817" y="61"/>
                  </a:lnTo>
                  <a:lnTo>
                    <a:pt x="815" y="75"/>
                  </a:lnTo>
                  <a:lnTo>
                    <a:pt x="816" y="91"/>
                  </a:lnTo>
                  <a:lnTo>
                    <a:pt x="806" y="76"/>
                  </a:lnTo>
                  <a:lnTo>
                    <a:pt x="794" y="66"/>
                  </a:lnTo>
                  <a:lnTo>
                    <a:pt x="782" y="58"/>
                  </a:lnTo>
                  <a:lnTo>
                    <a:pt x="773" y="49"/>
                  </a:lnTo>
                  <a:lnTo>
                    <a:pt x="758" y="63"/>
                  </a:lnTo>
                  <a:lnTo>
                    <a:pt x="744" y="78"/>
                  </a:lnTo>
                  <a:lnTo>
                    <a:pt x="731" y="93"/>
                  </a:lnTo>
                  <a:lnTo>
                    <a:pt x="721" y="108"/>
                  </a:lnTo>
                  <a:lnTo>
                    <a:pt x="727" y="89"/>
                  </a:lnTo>
                  <a:lnTo>
                    <a:pt x="722" y="67"/>
                  </a:lnTo>
                  <a:lnTo>
                    <a:pt x="709" y="45"/>
                  </a:lnTo>
                  <a:lnTo>
                    <a:pt x="689" y="25"/>
                  </a:lnTo>
                  <a:lnTo>
                    <a:pt x="676" y="43"/>
                  </a:lnTo>
                  <a:lnTo>
                    <a:pt x="670" y="53"/>
                  </a:lnTo>
                  <a:lnTo>
                    <a:pt x="668" y="63"/>
                  </a:lnTo>
                  <a:lnTo>
                    <a:pt x="669" y="81"/>
                  </a:lnTo>
                  <a:lnTo>
                    <a:pt x="667" y="55"/>
                  </a:lnTo>
                  <a:lnTo>
                    <a:pt x="663" y="33"/>
                  </a:lnTo>
                  <a:lnTo>
                    <a:pt x="652" y="15"/>
                  </a:lnTo>
                  <a:lnTo>
                    <a:pt x="632" y="0"/>
                  </a:lnTo>
                  <a:lnTo>
                    <a:pt x="629" y="9"/>
                  </a:lnTo>
                  <a:lnTo>
                    <a:pt x="622" y="31"/>
                  </a:lnTo>
                  <a:lnTo>
                    <a:pt x="616" y="54"/>
                  </a:lnTo>
                  <a:lnTo>
                    <a:pt x="613" y="65"/>
                  </a:lnTo>
                  <a:lnTo>
                    <a:pt x="589" y="74"/>
                  </a:lnTo>
                  <a:lnTo>
                    <a:pt x="578" y="83"/>
                  </a:lnTo>
                  <a:lnTo>
                    <a:pt x="568" y="95"/>
                  </a:lnTo>
                  <a:lnTo>
                    <a:pt x="550" y="112"/>
                  </a:lnTo>
                  <a:lnTo>
                    <a:pt x="531" y="96"/>
                  </a:lnTo>
                  <a:lnTo>
                    <a:pt x="513" y="90"/>
                  </a:lnTo>
                  <a:lnTo>
                    <a:pt x="493" y="92"/>
                  </a:lnTo>
                  <a:lnTo>
                    <a:pt x="468" y="98"/>
                  </a:lnTo>
                  <a:lnTo>
                    <a:pt x="469" y="110"/>
                  </a:lnTo>
                  <a:lnTo>
                    <a:pt x="469" y="122"/>
                  </a:lnTo>
                  <a:lnTo>
                    <a:pt x="469" y="135"/>
                  </a:lnTo>
                  <a:lnTo>
                    <a:pt x="471" y="146"/>
                  </a:lnTo>
                  <a:lnTo>
                    <a:pt x="456" y="107"/>
                  </a:lnTo>
                  <a:lnTo>
                    <a:pt x="433" y="97"/>
                  </a:lnTo>
                  <a:lnTo>
                    <a:pt x="405" y="98"/>
                  </a:lnTo>
                  <a:lnTo>
                    <a:pt x="373" y="94"/>
                  </a:lnTo>
                  <a:lnTo>
                    <a:pt x="342" y="75"/>
                  </a:lnTo>
                  <a:lnTo>
                    <a:pt x="316" y="54"/>
                  </a:lnTo>
                  <a:lnTo>
                    <a:pt x="291" y="50"/>
                  </a:lnTo>
                  <a:lnTo>
                    <a:pt x="262" y="80"/>
                  </a:lnTo>
                  <a:lnTo>
                    <a:pt x="265" y="61"/>
                  </a:lnTo>
                  <a:lnTo>
                    <a:pt x="263" y="46"/>
                  </a:lnTo>
                  <a:lnTo>
                    <a:pt x="259" y="33"/>
                  </a:lnTo>
                  <a:lnTo>
                    <a:pt x="258" y="18"/>
                  </a:lnTo>
                  <a:lnTo>
                    <a:pt x="228" y="22"/>
                  </a:lnTo>
                  <a:lnTo>
                    <a:pt x="206" y="36"/>
                  </a:lnTo>
                  <a:lnTo>
                    <a:pt x="194" y="57"/>
                  </a:lnTo>
                  <a:lnTo>
                    <a:pt x="191" y="87"/>
                  </a:lnTo>
                  <a:lnTo>
                    <a:pt x="167" y="47"/>
                  </a:lnTo>
                  <a:lnTo>
                    <a:pt x="128" y="42"/>
                  </a:lnTo>
                  <a:lnTo>
                    <a:pt x="96" y="68"/>
                  </a:lnTo>
                  <a:lnTo>
                    <a:pt x="94" y="120"/>
                  </a:lnTo>
                  <a:lnTo>
                    <a:pt x="78" y="89"/>
                  </a:lnTo>
                  <a:lnTo>
                    <a:pt x="55" y="73"/>
                  </a:lnTo>
                  <a:lnTo>
                    <a:pt x="28" y="75"/>
                  </a:lnTo>
                  <a:lnTo>
                    <a:pt x="0" y="98"/>
                  </a:lnTo>
                  <a:lnTo>
                    <a:pt x="14" y="97"/>
                  </a:lnTo>
                  <a:lnTo>
                    <a:pt x="20" y="103"/>
                  </a:lnTo>
                  <a:lnTo>
                    <a:pt x="31" y="109"/>
                  </a:lnTo>
                </a:path>
              </a:pathLst>
            </a:cu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5" name="Line 188"/>
            <p:cNvSpPr>
              <a:spLocks noChangeShapeType="1"/>
            </p:cNvSpPr>
            <p:nvPr/>
          </p:nvSpPr>
          <p:spPr bwMode="auto">
            <a:xfrm>
              <a:off x="4625" y="5463"/>
              <a:ext cx="345" cy="0"/>
            </a:xfrm>
            <a:prstGeom prst="line">
              <a:avLst/>
            </a:prstGeom>
            <a:noFill/>
            <a:ln w="82461">
              <a:solidFill>
                <a:srgbClr val="FDB7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6" name="Freeform 187"/>
            <p:cNvSpPr>
              <a:spLocks/>
            </p:cNvSpPr>
            <p:nvPr/>
          </p:nvSpPr>
          <p:spPr bwMode="auto">
            <a:xfrm>
              <a:off x="2274" y="8"/>
              <a:ext cx="347" cy="227"/>
            </a:xfrm>
            <a:custGeom>
              <a:avLst/>
              <a:gdLst>
                <a:gd name="T0" fmla="+- 0 2607 2274"/>
                <a:gd name="T1" fmla="*/ T0 w 347"/>
                <a:gd name="T2" fmla="+- 0 8 8"/>
                <a:gd name="T3" fmla="*/ 8 h 227"/>
                <a:gd name="T4" fmla="+- 0 2287 2274"/>
                <a:gd name="T5" fmla="*/ T4 w 347"/>
                <a:gd name="T6" fmla="+- 0 22 8"/>
                <a:gd name="T7" fmla="*/ 22 h 227"/>
                <a:gd name="T8" fmla="+- 0 2274 2274"/>
                <a:gd name="T9" fmla="*/ T8 w 347"/>
                <a:gd name="T10" fmla="+- 0 235 8"/>
                <a:gd name="T11" fmla="*/ 235 h 227"/>
                <a:gd name="T12" fmla="+- 0 2620 2274"/>
                <a:gd name="T13" fmla="*/ T12 w 347"/>
                <a:gd name="T14" fmla="+- 0 235 8"/>
                <a:gd name="T15" fmla="*/ 235 h 227"/>
                <a:gd name="T16" fmla="+- 0 2607 2274"/>
                <a:gd name="T17" fmla="*/ T16 w 347"/>
                <a:gd name="T18" fmla="+- 0 8 8"/>
                <a:gd name="T19" fmla="*/ 8 h 2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47" h="227">
                  <a:moveTo>
                    <a:pt x="333" y="0"/>
                  </a:moveTo>
                  <a:lnTo>
                    <a:pt x="13" y="14"/>
                  </a:lnTo>
                  <a:lnTo>
                    <a:pt x="0" y="227"/>
                  </a:lnTo>
                  <a:lnTo>
                    <a:pt x="346" y="227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B14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34" name="Picture 18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" y="1047"/>
              <a:ext cx="1329" cy="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37" name="AutoShape 185"/>
            <p:cNvSpPr>
              <a:spLocks/>
            </p:cNvSpPr>
            <p:nvPr/>
          </p:nvSpPr>
          <p:spPr bwMode="auto">
            <a:xfrm>
              <a:off x="1385" y="2285"/>
              <a:ext cx="6427" cy="4020"/>
            </a:xfrm>
            <a:custGeom>
              <a:avLst/>
              <a:gdLst>
                <a:gd name="T0" fmla="+- 0 1405 1385"/>
                <a:gd name="T1" fmla="*/ T0 w 6427"/>
                <a:gd name="T2" fmla="+- 0 2286 2286"/>
                <a:gd name="T3" fmla="*/ 2286 h 4020"/>
                <a:gd name="T4" fmla="+- 0 1385 1385"/>
                <a:gd name="T5" fmla="*/ T4 w 6427"/>
                <a:gd name="T6" fmla="+- 0 2286 2286"/>
                <a:gd name="T7" fmla="*/ 2286 h 4020"/>
                <a:gd name="T8" fmla="+- 0 1385 1385"/>
                <a:gd name="T9" fmla="*/ T8 w 6427"/>
                <a:gd name="T10" fmla="+- 0 6305 2286"/>
                <a:gd name="T11" fmla="*/ 6305 h 4020"/>
                <a:gd name="T12" fmla="+- 0 7812 1385"/>
                <a:gd name="T13" fmla="*/ T12 w 6427"/>
                <a:gd name="T14" fmla="+- 0 6305 2286"/>
                <a:gd name="T15" fmla="*/ 6305 h 4020"/>
                <a:gd name="T16" fmla="+- 0 7812 1385"/>
                <a:gd name="T17" fmla="*/ T16 w 6427"/>
                <a:gd name="T18" fmla="+- 0 6285 2286"/>
                <a:gd name="T19" fmla="*/ 6285 h 4020"/>
                <a:gd name="T20" fmla="+- 0 1405 1385"/>
                <a:gd name="T21" fmla="*/ T20 w 6427"/>
                <a:gd name="T22" fmla="+- 0 6285 2286"/>
                <a:gd name="T23" fmla="*/ 6285 h 4020"/>
                <a:gd name="T24" fmla="+- 0 1405 1385"/>
                <a:gd name="T25" fmla="*/ T24 w 6427"/>
                <a:gd name="T26" fmla="+- 0 2286 2286"/>
                <a:gd name="T27" fmla="*/ 2286 h 4020"/>
                <a:gd name="T28" fmla="+- 0 7812 1385"/>
                <a:gd name="T29" fmla="*/ T28 w 6427"/>
                <a:gd name="T30" fmla="+- 0 2286 2286"/>
                <a:gd name="T31" fmla="*/ 2286 h 4020"/>
                <a:gd name="T32" fmla="+- 0 7772 1385"/>
                <a:gd name="T33" fmla="*/ T32 w 6427"/>
                <a:gd name="T34" fmla="+- 0 2296 2286"/>
                <a:gd name="T35" fmla="*/ 2296 h 4020"/>
                <a:gd name="T36" fmla="+- 0 7789 1385"/>
                <a:gd name="T37" fmla="*/ T36 w 6427"/>
                <a:gd name="T38" fmla="+- 0 5772 2286"/>
                <a:gd name="T39" fmla="*/ 5772 h 4020"/>
                <a:gd name="T40" fmla="+- 0 7791 1385"/>
                <a:gd name="T41" fmla="*/ T40 w 6427"/>
                <a:gd name="T42" fmla="+- 0 6212 2286"/>
                <a:gd name="T43" fmla="*/ 6212 h 4020"/>
                <a:gd name="T44" fmla="+- 0 7792 1385"/>
                <a:gd name="T45" fmla="*/ T44 w 6427"/>
                <a:gd name="T46" fmla="+- 0 6285 2286"/>
                <a:gd name="T47" fmla="*/ 6285 h 4020"/>
                <a:gd name="T48" fmla="+- 0 7812 1385"/>
                <a:gd name="T49" fmla="*/ T48 w 6427"/>
                <a:gd name="T50" fmla="+- 0 6285 2286"/>
                <a:gd name="T51" fmla="*/ 6285 h 4020"/>
                <a:gd name="T52" fmla="+- 0 7812 1385"/>
                <a:gd name="T53" fmla="*/ T52 w 6427"/>
                <a:gd name="T54" fmla="+- 0 2286 2286"/>
                <a:gd name="T55" fmla="*/ 2286 h 40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6427" h="4020">
                  <a:moveTo>
                    <a:pt x="20" y="0"/>
                  </a:moveTo>
                  <a:lnTo>
                    <a:pt x="0" y="0"/>
                  </a:lnTo>
                  <a:lnTo>
                    <a:pt x="0" y="4019"/>
                  </a:lnTo>
                  <a:lnTo>
                    <a:pt x="6427" y="4019"/>
                  </a:lnTo>
                  <a:lnTo>
                    <a:pt x="6427" y="3999"/>
                  </a:lnTo>
                  <a:lnTo>
                    <a:pt x="20" y="3999"/>
                  </a:lnTo>
                  <a:lnTo>
                    <a:pt x="20" y="0"/>
                  </a:lnTo>
                  <a:close/>
                  <a:moveTo>
                    <a:pt x="6427" y="0"/>
                  </a:moveTo>
                  <a:lnTo>
                    <a:pt x="6387" y="10"/>
                  </a:lnTo>
                  <a:lnTo>
                    <a:pt x="6404" y="3486"/>
                  </a:lnTo>
                  <a:lnTo>
                    <a:pt x="6406" y="3926"/>
                  </a:lnTo>
                  <a:lnTo>
                    <a:pt x="6407" y="3999"/>
                  </a:lnTo>
                  <a:lnTo>
                    <a:pt x="6427" y="3999"/>
                  </a:lnTo>
                  <a:lnTo>
                    <a:pt x="6427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8" name="AutoShape 184"/>
            <p:cNvSpPr>
              <a:spLocks/>
            </p:cNvSpPr>
            <p:nvPr/>
          </p:nvSpPr>
          <p:spPr bwMode="auto">
            <a:xfrm>
              <a:off x="1084" y="987"/>
              <a:ext cx="6948" cy="1203"/>
            </a:xfrm>
            <a:custGeom>
              <a:avLst/>
              <a:gdLst>
                <a:gd name="T0" fmla="+- 0 7402 1085"/>
                <a:gd name="T1" fmla="*/ T0 w 6948"/>
                <a:gd name="T2" fmla="+- 0 987 987"/>
                <a:gd name="T3" fmla="*/ 987 h 1203"/>
                <a:gd name="T4" fmla="+- 0 1749 1085"/>
                <a:gd name="T5" fmla="*/ T4 w 6948"/>
                <a:gd name="T6" fmla="+- 0 1016 987"/>
                <a:gd name="T7" fmla="*/ 1016 h 1203"/>
                <a:gd name="T8" fmla="+- 0 1085 1085"/>
                <a:gd name="T9" fmla="*/ T8 w 6948"/>
                <a:gd name="T10" fmla="+- 0 2189 987"/>
                <a:gd name="T11" fmla="*/ 2189 h 1203"/>
                <a:gd name="T12" fmla="+- 0 8032 1085"/>
                <a:gd name="T13" fmla="*/ T12 w 6948"/>
                <a:gd name="T14" fmla="+- 0 2189 987"/>
                <a:gd name="T15" fmla="*/ 2189 h 1203"/>
                <a:gd name="T16" fmla="+- 0 8022 1085"/>
                <a:gd name="T17" fmla="*/ T16 w 6948"/>
                <a:gd name="T18" fmla="+- 0 2169 987"/>
                <a:gd name="T19" fmla="*/ 2169 h 1203"/>
                <a:gd name="T20" fmla="+- 0 1119 1085"/>
                <a:gd name="T21" fmla="*/ T20 w 6948"/>
                <a:gd name="T22" fmla="+- 0 2169 987"/>
                <a:gd name="T23" fmla="*/ 2169 h 1203"/>
                <a:gd name="T24" fmla="+- 0 1760 1085"/>
                <a:gd name="T25" fmla="*/ T24 w 6948"/>
                <a:gd name="T26" fmla="+- 0 1057 987"/>
                <a:gd name="T27" fmla="*/ 1057 h 1203"/>
                <a:gd name="T28" fmla="+- 0 7402 1085"/>
                <a:gd name="T29" fmla="*/ T28 w 6948"/>
                <a:gd name="T30" fmla="+- 0 1017 987"/>
                <a:gd name="T31" fmla="*/ 1017 h 1203"/>
                <a:gd name="T32" fmla="+- 0 7402 1085"/>
                <a:gd name="T33" fmla="*/ T32 w 6948"/>
                <a:gd name="T34" fmla="+- 0 1017 987"/>
                <a:gd name="T35" fmla="*/ 1017 h 1203"/>
                <a:gd name="T36" fmla="+- 0 7447 1085"/>
                <a:gd name="T37" fmla="*/ T36 w 6948"/>
                <a:gd name="T38" fmla="+- 0 1017 987"/>
                <a:gd name="T39" fmla="*/ 1017 h 1203"/>
                <a:gd name="T40" fmla="+- 0 7442 1085"/>
                <a:gd name="T41" fmla="*/ T40 w 6948"/>
                <a:gd name="T42" fmla="+- 0 1007 987"/>
                <a:gd name="T43" fmla="*/ 1007 h 1203"/>
                <a:gd name="T44" fmla="+- 0 7402 1085"/>
                <a:gd name="T45" fmla="*/ T44 w 6948"/>
                <a:gd name="T46" fmla="+- 0 987 987"/>
                <a:gd name="T47" fmla="*/ 987 h 1203"/>
                <a:gd name="T48" fmla="+- 0 7447 1085"/>
                <a:gd name="T49" fmla="*/ T48 w 6948"/>
                <a:gd name="T50" fmla="+- 0 1017 987"/>
                <a:gd name="T51" fmla="*/ 1017 h 1203"/>
                <a:gd name="T52" fmla="+- 0 7402 1085"/>
                <a:gd name="T53" fmla="*/ T52 w 6948"/>
                <a:gd name="T54" fmla="+- 0 1017 987"/>
                <a:gd name="T55" fmla="*/ 1017 h 1203"/>
                <a:gd name="T56" fmla="+- 0 7408 1085"/>
                <a:gd name="T57" fmla="*/ T56 w 6948"/>
                <a:gd name="T58" fmla="+- 0 1017 987"/>
                <a:gd name="T59" fmla="*/ 1017 h 1203"/>
                <a:gd name="T60" fmla="+- 0 7409 1085"/>
                <a:gd name="T61" fmla="*/ T60 w 6948"/>
                <a:gd name="T62" fmla="+- 0 1017 987"/>
                <a:gd name="T63" fmla="*/ 1017 h 1203"/>
                <a:gd name="T64" fmla="+- 0 7402 1085"/>
                <a:gd name="T65" fmla="*/ T64 w 6948"/>
                <a:gd name="T66" fmla="+- 0 1017 987"/>
                <a:gd name="T67" fmla="*/ 1017 h 1203"/>
                <a:gd name="T68" fmla="+- 0 7410 1085"/>
                <a:gd name="T69" fmla="*/ T68 w 6948"/>
                <a:gd name="T70" fmla="+- 0 1031 987"/>
                <a:gd name="T71" fmla="*/ 1031 h 1203"/>
                <a:gd name="T72" fmla="+- 0 7423 1085"/>
                <a:gd name="T73" fmla="*/ T72 w 6948"/>
                <a:gd name="T74" fmla="+- 0 1057 987"/>
                <a:gd name="T75" fmla="*/ 1057 h 1203"/>
                <a:gd name="T76" fmla="+- 0 7967 1085"/>
                <a:gd name="T77" fmla="*/ T76 w 6948"/>
                <a:gd name="T78" fmla="+- 0 2112 987"/>
                <a:gd name="T79" fmla="*/ 2112 h 1203"/>
                <a:gd name="T80" fmla="+- 0 7988 1085"/>
                <a:gd name="T81" fmla="*/ T80 w 6948"/>
                <a:gd name="T82" fmla="+- 0 2152 987"/>
                <a:gd name="T83" fmla="*/ 2152 h 1203"/>
                <a:gd name="T84" fmla="+- 0 7998 1085"/>
                <a:gd name="T85" fmla="*/ T84 w 6948"/>
                <a:gd name="T86" fmla="+- 0 2169 987"/>
                <a:gd name="T87" fmla="*/ 2169 h 1203"/>
                <a:gd name="T88" fmla="+- 0 8022 1085"/>
                <a:gd name="T89" fmla="*/ T88 w 6948"/>
                <a:gd name="T90" fmla="+- 0 2169 987"/>
                <a:gd name="T91" fmla="*/ 2169 h 1203"/>
                <a:gd name="T92" fmla="+- 0 7447 1085"/>
                <a:gd name="T93" fmla="*/ T92 w 6948"/>
                <a:gd name="T94" fmla="+- 0 1017 987"/>
                <a:gd name="T95" fmla="*/ 1017 h 1203"/>
                <a:gd name="T96" fmla="+- 0 7402 1085"/>
                <a:gd name="T97" fmla="*/ T96 w 6948"/>
                <a:gd name="T98" fmla="+- 0 1017 987"/>
                <a:gd name="T99" fmla="*/ 1017 h 1203"/>
                <a:gd name="T100" fmla="+- 0 7402 1085"/>
                <a:gd name="T101" fmla="*/ T100 w 6948"/>
                <a:gd name="T102" fmla="+- 0 1017 987"/>
                <a:gd name="T103" fmla="*/ 1017 h 1203"/>
                <a:gd name="T104" fmla="+- 0 7409 1085"/>
                <a:gd name="T105" fmla="*/ T104 w 6948"/>
                <a:gd name="T106" fmla="+- 0 1017 987"/>
                <a:gd name="T107" fmla="*/ 1017 h 1203"/>
                <a:gd name="T108" fmla="+- 0 7408 1085"/>
                <a:gd name="T109" fmla="*/ T108 w 6948"/>
                <a:gd name="T110" fmla="+- 0 1017 987"/>
                <a:gd name="T111" fmla="*/ 1017 h 1203"/>
                <a:gd name="T112" fmla="+- 0 7402 1085"/>
                <a:gd name="T113" fmla="*/ T112 w 6948"/>
                <a:gd name="T114" fmla="+- 0 1017 987"/>
                <a:gd name="T115" fmla="*/ 1017 h 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948" h="1203">
                  <a:moveTo>
                    <a:pt x="6317" y="0"/>
                  </a:moveTo>
                  <a:lnTo>
                    <a:pt x="664" y="29"/>
                  </a:lnTo>
                  <a:lnTo>
                    <a:pt x="0" y="1202"/>
                  </a:lnTo>
                  <a:lnTo>
                    <a:pt x="6947" y="1202"/>
                  </a:lnTo>
                  <a:lnTo>
                    <a:pt x="6937" y="1182"/>
                  </a:lnTo>
                  <a:lnTo>
                    <a:pt x="34" y="1182"/>
                  </a:lnTo>
                  <a:lnTo>
                    <a:pt x="675" y="70"/>
                  </a:lnTo>
                  <a:lnTo>
                    <a:pt x="6317" y="30"/>
                  </a:lnTo>
                  <a:lnTo>
                    <a:pt x="6362" y="30"/>
                  </a:lnTo>
                  <a:lnTo>
                    <a:pt x="6357" y="20"/>
                  </a:lnTo>
                  <a:lnTo>
                    <a:pt x="6317" y="0"/>
                  </a:lnTo>
                  <a:close/>
                  <a:moveTo>
                    <a:pt x="6362" y="30"/>
                  </a:moveTo>
                  <a:lnTo>
                    <a:pt x="6317" y="30"/>
                  </a:lnTo>
                  <a:lnTo>
                    <a:pt x="6323" y="30"/>
                  </a:lnTo>
                  <a:lnTo>
                    <a:pt x="6324" y="30"/>
                  </a:lnTo>
                  <a:lnTo>
                    <a:pt x="6317" y="30"/>
                  </a:lnTo>
                  <a:lnTo>
                    <a:pt x="6325" y="44"/>
                  </a:lnTo>
                  <a:lnTo>
                    <a:pt x="6338" y="70"/>
                  </a:lnTo>
                  <a:lnTo>
                    <a:pt x="6882" y="1125"/>
                  </a:lnTo>
                  <a:lnTo>
                    <a:pt x="6903" y="1165"/>
                  </a:lnTo>
                  <a:lnTo>
                    <a:pt x="6913" y="1182"/>
                  </a:lnTo>
                  <a:lnTo>
                    <a:pt x="6937" y="1182"/>
                  </a:lnTo>
                  <a:lnTo>
                    <a:pt x="6362" y="30"/>
                  </a:lnTo>
                  <a:close/>
                  <a:moveTo>
                    <a:pt x="6317" y="30"/>
                  </a:moveTo>
                  <a:lnTo>
                    <a:pt x="6317" y="30"/>
                  </a:lnTo>
                  <a:lnTo>
                    <a:pt x="6324" y="30"/>
                  </a:lnTo>
                  <a:lnTo>
                    <a:pt x="6323" y="30"/>
                  </a:lnTo>
                  <a:lnTo>
                    <a:pt x="6317" y="3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9" name="Line 183"/>
            <p:cNvSpPr>
              <a:spLocks noChangeShapeType="1"/>
            </p:cNvSpPr>
            <p:nvPr/>
          </p:nvSpPr>
          <p:spPr bwMode="auto">
            <a:xfrm>
              <a:off x="4076" y="6282"/>
              <a:ext cx="1405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0" name="Rectangle 182"/>
            <p:cNvSpPr>
              <a:spLocks noChangeArrowheads="1"/>
            </p:cNvSpPr>
            <p:nvPr/>
          </p:nvSpPr>
          <p:spPr bwMode="auto">
            <a:xfrm>
              <a:off x="4075" y="6145"/>
              <a:ext cx="20" cy="126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1" name="Line 181"/>
            <p:cNvSpPr>
              <a:spLocks noChangeShapeType="1"/>
            </p:cNvSpPr>
            <p:nvPr/>
          </p:nvSpPr>
          <p:spPr bwMode="auto">
            <a:xfrm>
              <a:off x="4076" y="6136"/>
              <a:ext cx="1405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2" name="Rectangle 180"/>
            <p:cNvSpPr>
              <a:spLocks noChangeArrowheads="1"/>
            </p:cNvSpPr>
            <p:nvPr/>
          </p:nvSpPr>
          <p:spPr bwMode="auto">
            <a:xfrm>
              <a:off x="5460" y="6145"/>
              <a:ext cx="20" cy="127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3" name="AutoShape 179"/>
            <p:cNvSpPr>
              <a:spLocks/>
            </p:cNvSpPr>
            <p:nvPr/>
          </p:nvSpPr>
          <p:spPr bwMode="auto">
            <a:xfrm>
              <a:off x="4128" y="4044"/>
              <a:ext cx="1296" cy="2095"/>
            </a:xfrm>
            <a:custGeom>
              <a:avLst/>
              <a:gdLst>
                <a:gd name="T0" fmla="+- 0 5424 4129"/>
                <a:gd name="T1" fmla="*/ T0 w 1296"/>
                <a:gd name="T2" fmla="+- 0 4044 4044"/>
                <a:gd name="T3" fmla="*/ 4044 h 2095"/>
                <a:gd name="T4" fmla="+- 0 4129 4129"/>
                <a:gd name="T5" fmla="*/ T4 w 1296"/>
                <a:gd name="T6" fmla="+- 0 4064 4044"/>
                <a:gd name="T7" fmla="*/ 4064 h 2095"/>
                <a:gd name="T8" fmla="+- 0 4129 4129"/>
                <a:gd name="T9" fmla="*/ T8 w 1296"/>
                <a:gd name="T10" fmla="+- 0 6139 4044"/>
                <a:gd name="T11" fmla="*/ 6139 h 2095"/>
                <a:gd name="T12" fmla="+- 0 5401 4129"/>
                <a:gd name="T13" fmla="*/ T12 w 1296"/>
                <a:gd name="T14" fmla="+- 0 6139 4044"/>
                <a:gd name="T15" fmla="*/ 6139 h 2095"/>
                <a:gd name="T16" fmla="+- 0 5401 4129"/>
                <a:gd name="T17" fmla="*/ T16 w 1296"/>
                <a:gd name="T18" fmla="+- 0 6119 4044"/>
                <a:gd name="T19" fmla="*/ 6119 h 2095"/>
                <a:gd name="T20" fmla="+- 0 4149 4129"/>
                <a:gd name="T21" fmla="*/ T20 w 1296"/>
                <a:gd name="T22" fmla="+- 0 6119 4044"/>
                <a:gd name="T23" fmla="*/ 6119 h 2095"/>
                <a:gd name="T24" fmla="+- 0 4149 4129"/>
                <a:gd name="T25" fmla="*/ T24 w 1296"/>
                <a:gd name="T26" fmla="+- 0 4084 4044"/>
                <a:gd name="T27" fmla="*/ 4084 h 2095"/>
                <a:gd name="T28" fmla="+- 0 5424 4129"/>
                <a:gd name="T29" fmla="*/ T28 w 1296"/>
                <a:gd name="T30" fmla="+- 0 4084 4044"/>
                <a:gd name="T31" fmla="*/ 4084 h 2095"/>
                <a:gd name="T32" fmla="+- 0 5424 4129"/>
                <a:gd name="T33" fmla="*/ T32 w 1296"/>
                <a:gd name="T34" fmla="+- 0 4044 4044"/>
                <a:gd name="T35" fmla="*/ 4044 h 2095"/>
                <a:gd name="T36" fmla="+- 0 5424 4129"/>
                <a:gd name="T37" fmla="*/ T36 w 1296"/>
                <a:gd name="T38" fmla="+- 0 4084 4044"/>
                <a:gd name="T39" fmla="*/ 4084 h 2095"/>
                <a:gd name="T40" fmla="+- 0 5381 4129"/>
                <a:gd name="T41" fmla="*/ T40 w 1296"/>
                <a:gd name="T42" fmla="+- 0 4084 4044"/>
                <a:gd name="T43" fmla="*/ 4084 h 2095"/>
                <a:gd name="T44" fmla="+- 0 5381 4129"/>
                <a:gd name="T45" fmla="*/ T44 w 1296"/>
                <a:gd name="T46" fmla="+- 0 6119 4044"/>
                <a:gd name="T47" fmla="*/ 6119 h 2095"/>
                <a:gd name="T48" fmla="+- 0 5401 4129"/>
                <a:gd name="T49" fmla="*/ T48 w 1296"/>
                <a:gd name="T50" fmla="+- 0 6119 4044"/>
                <a:gd name="T51" fmla="*/ 6119 h 2095"/>
                <a:gd name="T52" fmla="+- 0 5424 4129"/>
                <a:gd name="T53" fmla="*/ T52 w 1296"/>
                <a:gd name="T54" fmla="+- 0 4084 4044"/>
                <a:gd name="T55" fmla="*/ 4084 h 20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1296" h="2095">
                  <a:moveTo>
                    <a:pt x="1295" y="0"/>
                  </a:moveTo>
                  <a:lnTo>
                    <a:pt x="0" y="20"/>
                  </a:lnTo>
                  <a:lnTo>
                    <a:pt x="0" y="2095"/>
                  </a:lnTo>
                  <a:lnTo>
                    <a:pt x="1272" y="2095"/>
                  </a:lnTo>
                  <a:lnTo>
                    <a:pt x="1272" y="2075"/>
                  </a:lnTo>
                  <a:lnTo>
                    <a:pt x="20" y="2075"/>
                  </a:lnTo>
                  <a:lnTo>
                    <a:pt x="20" y="40"/>
                  </a:lnTo>
                  <a:lnTo>
                    <a:pt x="1295" y="40"/>
                  </a:lnTo>
                  <a:lnTo>
                    <a:pt x="1295" y="0"/>
                  </a:lnTo>
                  <a:close/>
                  <a:moveTo>
                    <a:pt x="1295" y="40"/>
                  </a:moveTo>
                  <a:lnTo>
                    <a:pt x="1252" y="40"/>
                  </a:lnTo>
                  <a:lnTo>
                    <a:pt x="1252" y="2075"/>
                  </a:lnTo>
                  <a:lnTo>
                    <a:pt x="1272" y="2075"/>
                  </a:lnTo>
                  <a:lnTo>
                    <a:pt x="1295" y="4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4" name="Line 178"/>
            <p:cNvSpPr>
              <a:spLocks noChangeShapeType="1"/>
            </p:cNvSpPr>
            <p:nvPr/>
          </p:nvSpPr>
          <p:spPr bwMode="auto">
            <a:xfrm>
              <a:off x="6007" y="3764"/>
              <a:ext cx="1525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5" name="Line 177"/>
            <p:cNvSpPr>
              <a:spLocks noChangeShapeType="1"/>
            </p:cNvSpPr>
            <p:nvPr/>
          </p:nvSpPr>
          <p:spPr bwMode="auto">
            <a:xfrm>
              <a:off x="6017" y="2362"/>
              <a:ext cx="0" cy="1392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6" name="Line 176"/>
            <p:cNvSpPr>
              <a:spLocks noChangeShapeType="1"/>
            </p:cNvSpPr>
            <p:nvPr/>
          </p:nvSpPr>
          <p:spPr bwMode="auto">
            <a:xfrm>
              <a:off x="6007" y="2352"/>
              <a:ext cx="1525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7" name="Line 175"/>
            <p:cNvSpPr>
              <a:spLocks noChangeShapeType="1"/>
            </p:cNvSpPr>
            <p:nvPr/>
          </p:nvSpPr>
          <p:spPr bwMode="auto">
            <a:xfrm>
              <a:off x="7522" y="2362"/>
              <a:ext cx="0" cy="1392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8" name="Line 174"/>
            <p:cNvSpPr>
              <a:spLocks noChangeShapeType="1"/>
            </p:cNvSpPr>
            <p:nvPr/>
          </p:nvSpPr>
          <p:spPr bwMode="auto">
            <a:xfrm>
              <a:off x="1598" y="3818"/>
              <a:ext cx="2311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9" name="Line 173"/>
            <p:cNvSpPr>
              <a:spLocks noChangeShapeType="1"/>
            </p:cNvSpPr>
            <p:nvPr/>
          </p:nvSpPr>
          <p:spPr bwMode="auto">
            <a:xfrm>
              <a:off x="1608" y="2390"/>
              <a:ext cx="0" cy="1418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0" name="Line 172"/>
            <p:cNvSpPr>
              <a:spLocks noChangeShapeType="1"/>
            </p:cNvSpPr>
            <p:nvPr/>
          </p:nvSpPr>
          <p:spPr bwMode="auto">
            <a:xfrm>
              <a:off x="1598" y="2380"/>
              <a:ext cx="2311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1" name="Line 171"/>
            <p:cNvSpPr>
              <a:spLocks noChangeShapeType="1"/>
            </p:cNvSpPr>
            <p:nvPr/>
          </p:nvSpPr>
          <p:spPr bwMode="auto">
            <a:xfrm>
              <a:off x="3899" y="2389"/>
              <a:ext cx="0" cy="1419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2" name="AutoShape 170"/>
            <p:cNvSpPr>
              <a:spLocks/>
            </p:cNvSpPr>
            <p:nvPr/>
          </p:nvSpPr>
          <p:spPr bwMode="auto">
            <a:xfrm>
              <a:off x="4714" y="2409"/>
              <a:ext cx="570" cy="1359"/>
            </a:xfrm>
            <a:custGeom>
              <a:avLst/>
              <a:gdLst>
                <a:gd name="T0" fmla="+- 0 5261 4715"/>
                <a:gd name="T1" fmla="*/ T0 w 570"/>
                <a:gd name="T2" fmla="+- 0 3750 2409"/>
                <a:gd name="T3" fmla="*/ 3750 h 1359"/>
                <a:gd name="T4" fmla="+- 0 4735 4715"/>
                <a:gd name="T5" fmla="*/ T4 w 570"/>
                <a:gd name="T6" fmla="+- 0 3759 2409"/>
                <a:gd name="T7" fmla="*/ 3759 h 1359"/>
                <a:gd name="T8" fmla="+- 0 4735 4715"/>
                <a:gd name="T9" fmla="*/ T8 w 570"/>
                <a:gd name="T10" fmla="+- 0 3768 2409"/>
                <a:gd name="T11" fmla="*/ 3768 h 1359"/>
                <a:gd name="T12" fmla="+- 0 5261 4715"/>
                <a:gd name="T13" fmla="*/ T12 w 570"/>
                <a:gd name="T14" fmla="+- 0 3768 2409"/>
                <a:gd name="T15" fmla="*/ 3768 h 1359"/>
                <a:gd name="T16" fmla="+- 0 5261 4715"/>
                <a:gd name="T17" fmla="*/ T16 w 570"/>
                <a:gd name="T18" fmla="+- 0 3750 2409"/>
                <a:gd name="T19" fmla="*/ 3750 h 1359"/>
                <a:gd name="T20" fmla="+- 0 5281 4715"/>
                <a:gd name="T21" fmla="*/ T20 w 570"/>
                <a:gd name="T22" fmla="+- 0 2409 2409"/>
                <a:gd name="T23" fmla="*/ 2409 h 1359"/>
                <a:gd name="T24" fmla="+- 0 4715 4715"/>
                <a:gd name="T25" fmla="*/ T24 w 570"/>
                <a:gd name="T26" fmla="+- 0 2409 2409"/>
                <a:gd name="T27" fmla="*/ 2409 h 1359"/>
                <a:gd name="T28" fmla="+- 0 4720 4715"/>
                <a:gd name="T29" fmla="*/ T28 w 570"/>
                <a:gd name="T30" fmla="+- 0 3759 2409"/>
                <a:gd name="T31" fmla="*/ 3759 h 1359"/>
                <a:gd name="T32" fmla="+- 0 4735 4715"/>
                <a:gd name="T33" fmla="*/ T32 w 570"/>
                <a:gd name="T34" fmla="+- 0 3759 2409"/>
                <a:gd name="T35" fmla="*/ 3759 h 1359"/>
                <a:gd name="T36" fmla="+- 0 4735 4715"/>
                <a:gd name="T37" fmla="*/ T36 w 570"/>
                <a:gd name="T38" fmla="+- 0 2429 2409"/>
                <a:gd name="T39" fmla="*/ 2429 h 1359"/>
                <a:gd name="T40" fmla="+- 0 5281 4715"/>
                <a:gd name="T41" fmla="*/ T40 w 570"/>
                <a:gd name="T42" fmla="+- 0 2429 2409"/>
                <a:gd name="T43" fmla="*/ 2429 h 1359"/>
                <a:gd name="T44" fmla="+- 0 5281 4715"/>
                <a:gd name="T45" fmla="*/ T44 w 570"/>
                <a:gd name="T46" fmla="+- 0 2409 2409"/>
                <a:gd name="T47" fmla="*/ 2409 h 1359"/>
                <a:gd name="T48" fmla="+- 0 5281 4715"/>
                <a:gd name="T49" fmla="*/ T48 w 570"/>
                <a:gd name="T50" fmla="+- 0 2429 2409"/>
                <a:gd name="T51" fmla="*/ 2429 h 1359"/>
                <a:gd name="T52" fmla="+- 0 5261 4715"/>
                <a:gd name="T53" fmla="*/ T52 w 570"/>
                <a:gd name="T54" fmla="+- 0 2429 2409"/>
                <a:gd name="T55" fmla="*/ 2429 h 1359"/>
                <a:gd name="T56" fmla="+- 0 5261 4715"/>
                <a:gd name="T57" fmla="*/ T56 w 570"/>
                <a:gd name="T58" fmla="+- 0 3750 2409"/>
                <a:gd name="T59" fmla="*/ 3750 h 1359"/>
                <a:gd name="T60" fmla="+- 0 5284 4715"/>
                <a:gd name="T61" fmla="*/ T60 w 570"/>
                <a:gd name="T62" fmla="+- 0 3749 2409"/>
                <a:gd name="T63" fmla="*/ 3749 h 1359"/>
                <a:gd name="T64" fmla="+- 0 5281 4715"/>
                <a:gd name="T65" fmla="*/ T64 w 570"/>
                <a:gd name="T66" fmla="+- 0 2429 2409"/>
                <a:gd name="T67" fmla="*/ 2429 h 13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570" h="1359">
                  <a:moveTo>
                    <a:pt x="546" y="1341"/>
                  </a:moveTo>
                  <a:lnTo>
                    <a:pt x="20" y="1350"/>
                  </a:lnTo>
                  <a:lnTo>
                    <a:pt x="20" y="1359"/>
                  </a:lnTo>
                  <a:lnTo>
                    <a:pt x="546" y="1359"/>
                  </a:lnTo>
                  <a:lnTo>
                    <a:pt x="546" y="1341"/>
                  </a:lnTo>
                  <a:close/>
                  <a:moveTo>
                    <a:pt x="566" y="0"/>
                  </a:moveTo>
                  <a:lnTo>
                    <a:pt x="0" y="0"/>
                  </a:lnTo>
                  <a:lnTo>
                    <a:pt x="5" y="1350"/>
                  </a:lnTo>
                  <a:lnTo>
                    <a:pt x="20" y="1350"/>
                  </a:lnTo>
                  <a:lnTo>
                    <a:pt x="20" y="20"/>
                  </a:lnTo>
                  <a:lnTo>
                    <a:pt x="566" y="20"/>
                  </a:lnTo>
                  <a:lnTo>
                    <a:pt x="566" y="0"/>
                  </a:lnTo>
                  <a:close/>
                  <a:moveTo>
                    <a:pt x="566" y="20"/>
                  </a:moveTo>
                  <a:lnTo>
                    <a:pt x="546" y="20"/>
                  </a:lnTo>
                  <a:lnTo>
                    <a:pt x="546" y="1341"/>
                  </a:lnTo>
                  <a:lnTo>
                    <a:pt x="569" y="1340"/>
                  </a:lnTo>
                  <a:lnTo>
                    <a:pt x="566" y="2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3" name="Line 169"/>
            <p:cNvSpPr>
              <a:spLocks noChangeShapeType="1"/>
            </p:cNvSpPr>
            <p:nvPr/>
          </p:nvSpPr>
          <p:spPr bwMode="auto">
            <a:xfrm>
              <a:off x="5634" y="5484"/>
              <a:ext cx="1965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4" name="Line 168"/>
            <p:cNvSpPr>
              <a:spLocks noChangeShapeType="1"/>
            </p:cNvSpPr>
            <p:nvPr/>
          </p:nvSpPr>
          <p:spPr bwMode="auto">
            <a:xfrm>
              <a:off x="5644" y="4098"/>
              <a:ext cx="0" cy="1376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5" name="Line 167"/>
            <p:cNvSpPr>
              <a:spLocks noChangeShapeType="1"/>
            </p:cNvSpPr>
            <p:nvPr/>
          </p:nvSpPr>
          <p:spPr bwMode="auto">
            <a:xfrm>
              <a:off x="5634" y="4088"/>
              <a:ext cx="1965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" name="Line 166"/>
            <p:cNvSpPr>
              <a:spLocks noChangeShapeType="1"/>
            </p:cNvSpPr>
            <p:nvPr/>
          </p:nvSpPr>
          <p:spPr bwMode="auto">
            <a:xfrm>
              <a:off x="7589" y="4097"/>
              <a:ext cx="0" cy="1376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7" name="Line 165"/>
            <p:cNvSpPr>
              <a:spLocks noChangeShapeType="1"/>
            </p:cNvSpPr>
            <p:nvPr/>
          </p:nvSpPr>
          <p:spPr bwMode="auto">
            <a:xfrm>
              <a:off x="1598" y="5510"/>
              <a:ext cx="2311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8" name="Line 164"/>
            <p:cNvSpPr>
              <a:spLocks noChangeShapeType="1"/>
            </p:cNvSpPr>
            <p:nvPr/>
          </p:nvSpPr>
          <p:spPr bwMode="auto">
            <a:xfrm>
              <a:off x="1608" y="4108"/>
              <a:ext cx="0" cy="1392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9" name="Line 163"/>
            <p:cNvSpPr>
              <a:spLocks noChangeShapeType="1"/>
            </p:cNvSpPr>
            <p:nvPr/>
          </p:nvSpPr>
          <p:spPr bwMode="auto">
            <a:xfrm>
              <a:off x="1598" y="4098"/>
              <a:ext cx="2311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0" name="Line 162"/>
            <p:cNvSpPr>
              <a:spLocks noChangeShapeType="1"/>
            </p:cNvSpPr>
            <p:nvPr/>
          </p:nvSpPr>
          <p:spPr bwMode="auto">
            <a:xfrm>
              <a:off x="3899" y="4107"/>
              <a:ext cx="0" cy="1392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1" name="Line 161"/>
            <p:cNvSpPr>
              <a:spLocks noChangeShapeType="1"/>
            </p:cNvSpPr>
            <p:nvPr/>
          </p:nvSpPr>
          <p:spPr bwMode="auto">
            <a:xfrm>
              <a:off x="5934" y="3864"/>
              <a:ext cx="167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2" name="Rectangle 160"/>
            <p:cNvSpPr>
              <a:spLocks noChangeArrowheads="1"/>
            </p:cNvSpPr>
            <p:nvPr/>
          </p:nvSpPr>
          <p:spPr bwMode="auto">
            <a:xfrm>
              <a:off x="5933" y="3763"/>
              <a:ext cx="20" cy="9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3" name="Line 159"/>
            <p:cNvSpPr>
              <a:spLocks noChangeShapeType="1"/>
            </p:cNvSpPr>
            <p:nvPr/>
          </p:nvSpPr>
          <p:spPr bwMode="auto">
            <a:xfrm>
              <a:off x="5934" y="3754"/>
              <a:ext cx="167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" name="Rectangle 158"/>
            <p:cNvSpPr>
              <a:spLocks noChangeArrowheads="1"/>
            </p:cNvSpPr>
            <p:nvPr/>
          </p:nvSpPr>
          <p:spPr bwMode="auto">
            <a:xfrm>
              <a:off x="7592" y="3764"/>
              <a:ext cx="20" cy="9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" name="Line 157"/>
            <p:cNvSpPr>
              <a:spLocks noChangeShapeType="1"/>
            </p:cNvSpPr>
            <p:nvPr/>
          </p:nvSpPr>
          <p:spPr bwMode="auto">
            <a:xfrm>
              <a:off x="1508" y="3924"/>
              <a:ext cx="252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" name="Rectangle 156"/>
            <p:cNvSpPr>
              <a:spLocks noChangeArrowheads="1"/>
            </p:cNvSpPr>
            <p:nvPr/>
          </p:nvSpPr>
          <p:spPr bwMode="auto">
            <a:xfrm>
              <a:off x="1508" y="3823"/>
              <a:ext cx="20" cy="9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7" name="Line 155"/>
            <p:cNvSpPr>
              <a:spLocks noChangeShapeType="1"/>
            </p:cNvSpPr>
            <p:nvPr/>
          </p:nvSpPr>
          <p:spPr bwMode="auto">
            <a:xfrm>
              <a:off x="1508" y="3814"/>
              <a:ext cx="252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0" name="Rectangle 154"/>
            <p:cNvSpPr>
              <a:spLocks noChangeArrowheads="1"/>
            </p:cNvSpPr>
            <p:nvPr/>
          </p:nvSpPr>
          <p:spPr bwMode="auto">
            <a:xfrm>
              <a:off x="4015" y="3824"/>
              <a:ext cx="20" cy="9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1" name="Line 153"/>
            <p:cNvSpPr>
              <a:spLocks noChangeShapeType="1"/>
            </p:cNvSpPr>
            <p:nvPr/>
          </p:nvSpPr>
          <p:spPr bwMode="auto">
            <a:xfrm>
              <a:off x="4635" y="3864"/>
              <a:ext cx="71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2" name="Rectangle 152"/>
            <p:cNvSpPr>
              <a:spLocks noChangeArrowheads="1"/>
            </p:cNvSpPr>
            <p:nvPr/>
          </p:nvSpPr>
          <p:spPr bwMode="auto">
            <a:xfrm>
              <a:off x="4635" y="3764"/>
              <a:ext cx="20" cy="9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3" name="Line 151"/>
            <p:cNvSpPr>
              <a:spLocks noChangeShapeType="1"/>
            </p:cNvSpPr>
            <p:nvPr/>
          </p:nvSpPr>
          <p:spPr bwMode="auto">
            <a:xfrm>
              <a:off x="4635" y="3754"/>
              <a:ext cx="71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4" name="Rectangle 150"/>
            <p:cNvSpPr>
              <a:spLocks noChangeArrowheads="1"/>
            </p:cNvSpPr>
            <p:nvPr/>
          </p:nvSpPr>
          <p:spPr bwMode="auto">
            <a:xfrm>
              <a:off x="5334" y="3764"/>
              <a:ext cx="20" cy="9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5" name="Line 149"/>
            <p:cNvSpPr>
              <a:spLocks noChangeShapeType="1"/>
            </p:cNvSpPr>
            <p:nvPr/>
          </p:nvSpPr>
          <p:spPr bwMode="auto">
            <a:xfrm>
              <a:off x="1478" y="5612"/>
              <a:ext cx="252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6" name="Rectangle 148"/>
            <p:cNvSpPr>
              <a:spLocks noChangeArrowheads="1"/>
            </p:cNvSpPr>
            <p:nvPr/>
          </p:nvSpPr>
          <p:spPr bwMode="auto">
            <a:xfrm>
              <a:off x="1478" y="5513"/>
              <a:ext cx="20" cy="88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7" name="Line 147"/>
            <p:cNvSpPr>
              <a:spLocks noChangeShapeType="1"/>
            </p:cNvSpPr>
            <p:nvPr/>
          </p:nvSpPr>
          <p:spPr bwMode="auto">
            <a:xfrm>
              <a:off x="1478" y="5504"/>
              <a:ext cx="252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8" name="Rectangle 146"/>
            <p:cNvSpPr>
              <a:spLocks noChangeArrowheads="1"/>
            </p:cNvSpPr>
            <p:nvPr/>
          </p:nvSpPr>
          <p:spPr bwMode="auto">
            <a:xfrm>
              <a:off x="3985" y="5512"/>
              <a:ext cx="20" cy="9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9" name="Line 145"/>
            <p:cNvSpPr>
              <a:spLocks noChangeShapeType="1"/>
            </p:cNvSpPr>
            <p:nvPr/>
          </p:nvSpPr>
          <p:spPr bwMode="auto">
            <a:xfrm>
              <a:off x="5524" y="5592"/>
              <a:ext cx="219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0" name="Rectangle 144"/>
            <p:cNvSpPr>
              <a:spLocks noChangeArrowheads="1"/>
            </p:cNvSpPr>
            <p:nvPr/>
          </p:nvSpPr>
          <p:spPr bwMode="auto">
            <a:xfrm>
              <a:off x="5524" y="5493"/>
              <a:ext cx="20" cy="88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1" name="Line 143"/>
            <p:cNvSpPr>
              <a:spLocks noChangeShapeType="1"/>
            </p:cNvSpPr>
            <p:nvPr/>
          </p:nvSpPr>
          <p:spPr bwMode="auto">
            <a:xfrm>
              <a:off x="5524" y="5484"/>
              <a:ext cx="219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2" name="Rectangle 142"/>
            <p:cNvSpPr>
              <a:spLocks noChangeArrowheads="1"/>
            </p:cNvSpPr>
            <p:nvPr/>
          </p:nvSpPr>
          <p:spPr bwMode="auto">
            <a:xfrm>
              <a:off x="7701" y="5492"/>
              <a:ext cx="20" cy="9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3" name="AutoShape 141"/>
            <p:cNvSpPr>
              <a:spLocks/>
            </p:cNvSpPr>
            <p:nvPr/>
          </p:nvSpPr>
          <p:spPr bwMode="auto">
            <a:xfrm>
              <a:off x="4270" y="4223"/>
              <a:ext cx="460" cy="1029"/>
            </a:xfrm>
            <a:custGeom>
              <a:avLst/>
              <a:gdLst>
                <a:gd name="T0" fmla="+- 0 4730 4270"/>
                <a:gd name="T1" fmla="*/ T0 w 460"/>
                <a:gd name="T2" fmla="+- 0 4224 4224"/>
                <a:gd name="T3" fmla="*/ 4224 h 1029"/>
                <a:gd name="T4" fmla="+- 0 4270 4270"/>
                <a:gd name="T5" fmla="*/ T4 w 460"/>
                <a:gd name="T6" fmla="+- 0 4224 4224"/>
                <a:gd name="T7" fmla="*/ 4224 h 1029"/>
                <a:gd name="T8" fmla="+- 0 4270 4270"/>
                <a:gd name="T9" fmla="*/ T8 w 460"/>
                <a:gd name="T10" fmla="+- 0 5253 4224"/>
                <a:gd name="T11" fmla="*/ 5253 h 1029"/>
                <a:gd name="T12" fmla="+- 0 4730 4270"/>
                <a:gd name="T13" fmla="*/ T12 w 460"/>
                <a:gd name="T14" fmla="+- 0 5253 4224"/>
                <a:gd name="T15" fmla="*/ 5253 h 1029"/>
                <a:gd name="T16" fmla="+- 0 4730 4270"/>
                <a:gd name="T17" fmla="*/ T16 w 460"/>
                <a:gd name="T18" fmla="+- 0 5233 4224"/>
                <a:gd name="T19" fmla="*/ 5233 h 1029"/>
                <a:gd name="T20" fmla="+- 0 4290 4270"/>
                <a:gd name="T21" fmla="*/ T20 w 460"/>
                <a:gd name="T22" fmla="+- 0 5233 4224"/>
                <a:gd name="T23" fmla="*/ 5233 h 1029"/>
                <a:gd name="T24" fmla="+- 0 4291 4270"/>
                <a:gd name="T25" fmla="*/ T24 w 460"/>
                <a:gd name="T26" fmla="+- 0 5155 4224"/>
                <a:gd name="T27" fmla="*/ 5155 h 1029"/>
                <a:gd name="T28" fmla="+- 0 4299 4270"/>
                <a:gd name="T29" fmla="*/ T28 w 460"/>
                <a:gd name="T30" fmla="+- 0 4280 4224"/>
                <a:gd name="T31" fmla="*/ 4280 h 1029"/>
                <a:gd name="T32" fmla="+- 0 4299 4270"/>
                <a:gd name="T33" fmla="*/ T32 w 460"/>
                <a:gd name="T34" fmla="+- 0 4257 4224"/>
                <a:gd name="T35" fmla="*/ 4257 h 1029"/>
                <a:gd name="T36" fmla="+- 0 4710 4270"/>
                <a:gd name="T37" fmla="*/ T36 w 460"/>
                <a:gd name="T38" fmla="+- 0 4244 4224"/>
                <a:gd name="T39" fmla="*/ 4244 h 1029"/>
                <a:gd name="T40" fmla="+- 0 4730 4270"/>
                <a:gd name="T41" fmla="*/ T40 w 460"/>
                <a:gd name="T42" fmla="+- 0 4244 4224"/>
                <a:gd name="T43" fmla="*/ 4244 h 1029"/>
                <a:gd name="T44" fmla="+- 0 4730 4270"/>
                <a:gd name="T45" fmla="*/ T44 w 460"/>
                <a:gd name="T46" fmla="+- 0 4224 4224"/>
                <a:gd name="T47" fmla="*/ 4224 h 1029"/>
                <a:gd name="T48" fmla="+- 0 4730 4270"/>
                <a:gd name="T49" fmla="*/ T48 w 460"/>
                <a:gd name="T50" fmla="+- 0 4244 4224"/>
                <a:gd name="T51" fmla="*/ 4244 h 1029"/>
                <a:gd name="T52" fmla="+- 0 4710 4270"/>
                <a:gd name="T53" fmla="*/ T52 w 460"/>
                <a:gd name="T54" fmla="+- 0 4244 4224"/>
                <a:gd name="T55" fmla="*/ 4244 h 1029"/>
                <a:gd name="T56" fmla="+- 0 4710 4270"/>
                <a:gd name="T57" fmla="*/ T56 w 460"/>
                <a:gd name="T58" fmla="+- 0 5233 4224"/>
                <a:gd name="T59" fmla="*/ 5233 h 1029"/>
                <a:gd name="T60" fmla="+- 0 4730 4270"/>
                <a:gd name="T61" fmla="*/ T60 w 460"/>
                <a:gd name="T62" fmla="+- 0 5233 4224"/>
                <a:gd name="T63" fmla="*/ 5233 h 1029"/>
                <a:gd name="T64" fmla="+- 0 4730 4270"/>
                <a:gd name="T65" fmla="*/ T64 w 460"/>
                <a:gd name="T66" fmla="+- 0 4244 4224"/>
                <a:gd name="T67" fmla="*/ 4244 h 10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460" h="1029">
                  <a:moveTo>
                    <a:pt x="460" y="0"/>
                  </a:moveTo>
                  <a:lnTo>
                    <a:pt x="0" y="0"/>
                  </a:lnTo>
                  <a:lnTo>
                    <a:pt x="0" y="1029"/>
                  </a:lnTo>
                  <a:lnTo>
                    <a:pt x="460" y="1029"/>
                  </a:lnTo>
                  <a:lnTo>
                    <a:pt x="460" y="1009"/>
                  </a:lnTo>
                  <a:lnTo>
                    <a:pt x="20" y="1009"/>
                  </a:lnTo>
                  <a:lnTo>
                    <a:pt x="21" y="931"/>
                  </a:lnTo>
                  <a:lnTo>
                    <a:pt x="29" y="56"/>
                  </a:lnTo>
                  <a:lnTo>
                    <a:pt x="29" y="33"/>
                  </a:lnTo>
                  <a:lnTo>
                    <a:pt x="440" y="20"/>
                  </a:lnTo>
                  <a:lnTo>
                    <a:pt x="460" y="20"/>
                  </a:lnTo>
                  <a:lnTo>
                    <a:pt x="460" y="0"/>
                  </a:lnTo>
                  <a:close/>
                  <a:moveTo>
                    <a:pt x="460" y="20"/>
                  </a:moveTo>
                  <a:lnTo>
                    <a:pt x="440" y="20"/>
                  </a:lnTo>
                  <a:lnTo>
                    <a:pt x="440" y="1009"/>
                  </a:lnTo>
                  <a:lnTo>
                    <a:pt x="460" y="1009"/>
                  </a:lnTo>
                  <a:lnTo>
                    <a:pt x="460" y="2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" name="AutoShape 140"/>
            <p:cNvSpPr>
              <a:spLocks/>
            </p:cNvSpPr>
            <p:nvPr/>
          </p:nvSpPr>
          <p:spPr bwMode="auto">
            <a:xfrm>
              <a:off x="4849" y="4223"/>
              <a:ext cx="420" cy="1029"/>
            </a:xfrm>
            <a:custGeom>
              <a:avLst/>
              <a:gdLst>
                <a:gd name="T0" fmla="+- 0 5269 4850"/>
                <a:gd name="T1" fmla="*/ T0 w 420"/>
                <a:gd name="T2" fmla="+- 0 4224 4224"/>
                <a:gd name="T3" fmla="*/ 4224 h 1029"/>
                <a:gd name="T4" fmla="+- 0 4850 4850"/>
                <a:gd name="T5" fmla="*/ T4 w 420"/>
                <a:gd name="T6" fmla="+- 0 4224 4224"/>
                <a:gd name="T7" fmla="*/ 4224 h 1029"/>
                <a:gd name="T8" fmla="+- 0 4850 4850"/>
                <a:gd name="T9" fmla="*/ T8 w 420"/>
                <a:gd name="T10" fmla="+- 0 5253 4224"/>
                <a:gd name="T11" fmla="*/ 5253 h 1029"/>
                <a:gd name="T12" fmla="+- 0 5269 4850"/>
                <a:gd name="T13" fmla="*/ T12 w 420"/>
                <a:gd name="T14" fmla="+- 0 5253 4224"/>
                <a:gd name="T15" fmla="*/ 5253 h 1029"/>
                <a:gd name="T16" fmla="+- 0 5269 4850"/>
                <a:gd name="T17" fmla="*/ T16 w 420"/>
                <a:gd name="T18" fmla="+- 0 5233 4224"/>
                <a:gd name="T19" fmla="*/ 5233 h 1029"/>
                <a:gd name="T20" fmla="+- 0 4870 4850"/>
                <a:gd name="T21" fmla="*/ T20 w 420"/>
                <a:gd name="T22" fmla="+- 0 5233 4224"/>
                <a:gd name="T23" fmla="*/ 5233 h 1029"/>
                <a:gd name="T24" fmla="+- 0 4870 4850"/>
                <a:gd name="T25" fmla="*/ T24 w 420"/>
                <a:gd name="T26" fmla="+- 0 4244 4224"/>
                <a:gd name="T27" fmla="*/ 4244 h 1029"/>
                <a:gd name="T28" fmla="+- 0 5269 4850"/>
                <a:gd name="T29" fmla="*/ T28 w 420"/>
                <a:gd name="T30" fmla="+- 0 4244 4224"/>
                <a:gd name="T31" fmla="*/ 4244 h 1029"/>
                <a:gd name="T32" fmla="+- 0 5269 4850"/>
                <a:gd name="T33" fmla="*/ T32 w 420"/>
                <a:gd name="T34" fmla="+- 0 4224 4224"/>
                <a:gd name="T35" fmla="*/ 4224 h 1029"/>
                <a:gd name="T36" fmla="+- 0 5269 4850"/>
                <a:gd name="T37" fmla="*/ T36 w 420"/>
                <a:gd name="T38" fmla="+- 0 4244 4224"/>
                <a:gd name="T39" fmla="*/ 4244 h 1029"/>
                <a:gd name="T40" fmla="+- 0 4870 4850"/>
                <a:gd name="T41" fmla="*/ T40 w 420"/>
                <a:gd name="T42" fmla="+- 0 4244 4224"/>
                <a:gd name="T43" fmla="*/ 4244 h 1029"/>
                <a:gd name="T44" fmla="+- 0 5241 4850"/>
                <a:gd name="T45" fmla="*/ T44 w 420"/>
                <a:gd name="T46" fmla="+- 0 4254 4224"/>
                <a:gd name="T47" fmla="*/ 4254 h 1029"/>
                <a:gd name="T48" fmla="+- 0 5242 4850"/>
                <a:gd name="T49" fmla="*/ T48 w 420"/>
                <a:gd name="T50" fmla="+- 0 4332 4224"/>
                <a:gd name="T51" fmla="*/ 4332 h 1029"/>
                <a:gd name="T52" fmla="+- 0 5249 4850"/>
                <a:gd name="T53" fmla="*/ T52 w 420"/>
                <a:gd name="T54" fmla="+- 0 5210 4224"/>
                <a:gd name="T55" fmla="*/ 5210 h 1029"/>
                <a:gd name="T56" fmla="+- 0 5249 4850"/>
                <a:gd name="T57" fmla="*/ T56 w 420"/>
                <a:gd name="T58" fmla="+- 0 5233 4224"/>
                <a:gd name="T59" fmla="*/ 5233 h 1029"/>
                <a:gd name="T60" fmla="+- 0 5269 4850"/>
                <a:gd name="T61" fmla="*/ T60 w 420"/>
                <a:gd name="T62" fmla="+- 0 5233 4224"/>
                <a:gd name="T63" fmla="*/ 5233 h 1029"/>
                <a:gd name="T64" fmla="+- 0 5269 4850"/>
                <a:gd name="T65" fmla="*/ T64 w 420"/>
                <a:gd name="T66" fmla="+- 0 4244 4224"/>
                <a:gd name="T67" fmla="*/ 4244 h 10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420" h="1029">
                  <a:moveTo>
                    <a:pt x="419" y="0"/>
                  </a:moveTo>
                  <a:lnTo>
                    <a:pt x="0" y="0"/>
                  </a:lnTo>
                  <a:lnTo>
                    <a:pt x="0" y="1029"/>
                  </a:lnTo>
                  <a:lnTo>
                    <a:pt x="419" y="1029"/>
                  </a:lnTo>
                  <a:lnTo>
                    <a:pt x="419" y="1009"/>
                  </a:lnTo>
                  <a:lnTo>
                    <a:pt x="20" y="1009"/>
                  </a:lnTo>
                  <a:lnTo>
                    <a:pt x="20" y="20"/>
                  </a:lnTo>
                  <a:lnTo>
                    <a:pt x="419" y="20"/>
                  </a:lnTo>
                  <a:lnTo>
                    <a:pt x="419" y="0"/>
                  </a:lnTo>
                  <a:close/>
                  <a:moveTo>
                    <a:pt x="419" y="20"/>
                  </a:moveTo>
                  <a:lnTo>
                    <a:pt x="20" y="20"/>
                  </a:lnTo>
                  <a:lnTo>
                    <a:pt x="391" y="30"/>
                  </a:lnTo>
                  <a:lnTo>
                    <a:pt x="392" y="108"/>
                  </a:lnTo>
                  <a:lnTo>
                    <a:pt x="399" y="986"/>
                  </a:lnTo>
                  <a:lnTo>
                    <a:pt x="399" y="1009"/>
                  </a:lnTo>
                  <a:lnTo>
                    <a:pt x="419" y="1009"/>
                  </a:lnTo>
                  <a:lnTo>
                    <a:pt x="419" y="2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" name="Line 139"/>
            <p:cNvSpPr>
              <a:spLocks noChangeShapeType="1"/>
            </p:cNvSpPr>
            <p:nvPr/>
          </p:nvSpPr>
          <p:spPr bwMode="auto">
            <a:xfrm>
              <a:off x="4850" y="6018"/>
              <a:ext cx="41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" name="Line 138"/>
            <p:cNvSpPr>
              <a:spLocks noChangeShapeType="1"/>
            </p:cNvSpPr>
            <p:nvPr/>
          </p:nvSpPr>
          <p:spPr bwMode="auto">
            <a:xfrm>
              <a:off x="4860" y="5612"/>
              <a:ext cx="0" cy="396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2" name="Line 137"/>
            <p:cNvSpPr>
              <a:spLocks noChangeShapeType="1"/>
            </p:cNvSpPr>
            <p:nvPr/>
          </p:nvSpPr>
          <p:spPr bwMode="auto">
            <a:xfrm>
              <a:off x="4850" y="5602"/>
              <a:ext cx="41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" name="Line 136"/>
            <p:cNvSpPr>
              <a:spLocks noChangeShapeType="1"/>
            </p:cNvSpPr>
            <p:nvPr/>
          </p:nvSpPr>
          <p:spPr bwMode="auto">
            <a:xfrm>
              <a:off x="5259" y="5612"/>
              <a:ext cx="0" cy="395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" name="Line 135"/>
            <p:cNvSpPr>
              <a:spLocks noChangeShapeType="1"/>
            </p:cNvSpPr>
            <p:nvPr/>
          </p:nvSpPr>
          <p:spPr bwMode="auto">
            <a:xfrm>
              <a:off x="4270" y="6018"/>
              <a:ext cx="46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" name="Line 134"/>
            <p:cNvSpPr>
              <a:spLocks noChangeShapeType="1"/>
            </p:cNvSpPr>
            <p:nvPr/>
          </p:nvSpPr>
          <p:spPr bwMode="auto">
            <a:xfrm>
              <a:off x="4280" y="5612"/>
              <a:ext cx="0" cy="396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" name="Line 133"/>
            <p:cNvSpPr>
              <a:spLocks noChangeShapeType="1"/>
            </p:cNvSpPr>
            <p:nvPr/>
          </p:nvSpPr>
          <p:spPr bwMode="auto">
            <a:xfrm>
              <a:off x="4270" y="5602"/>
              <a:ext cx="46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" name="Line 132"/>
            <p:cNvSpPr>
              <a:spLocks noChangeShapeType="1"/>
            </p:cNvSpPr>
            <p:nvPr/>
          </p:nvSpPr>
          <p:spPr bwMode="auto">
            <a:xfrm>
              <a:off x="4720" y="5612"/>
              <a:ext cx="0" cy="395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79" name="Picture 13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" y="5285"/>
              <a:ext cx="180" cy="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8" name="Line 130"/>
            <p:cNvSpPr>
              <a:spLocks noChangeShapeType="1"/>
            </p:cNvSpPr>
            <p:nvPr/>
          </p:nvSpPr>
          <p:spPr bwMode="auto">
            <a:xfrm>
              <a:off x="4618" y="5528"/>
              <a:ext cx="359" cy="0"/>
            </a:xfrm>
            <a:prstGeom prst="line">
              <a:avLst/>
            </a:prstGeom>
            <a:noFill/>
            <a:ln w="1016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" name="Rectangle 129"/>
            <p:cNvSpPr>
              <a:spLocks noChangeArrowheads="1"/>
            </p:cNvSpPr>
            <p:nvPr/>
          </p:nvSpPr>
          <p:spPr bwMode="auto">
            <a:xfrm>
              <a:off x="4617" y="5405"/>
              <a:ext cx="15" cy="114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" name="Line 128"/>
            <p:cNvSpPr>
              <a:spLocks noChangeShapeType="1"/>
            </p:cNvSpPr>
            <p:nvPr/>
          </p:nvSpPr>
          <p:spPr bwMode="auto">
            <a:xfrm>
              <a:off x="4618" y="5398"/>
              <a:ext cx="359" cy="0"/>
            </a:xfrm>
            <a:prstGeom prst="line">
              <a:avLst/>
            </a:prstGeom>
            <a:noFill/>
            <a:ln w="1016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" name="Rectangle 127"/>
            <p:cNvSpPr>
              <a:spLocks noChangeArrowheads="1"/>
            </p:cNvSpPr>
            <p:nvPr/>
          </p:nvSpPr>
          <p:spPr bwMode="auto">
            <a:xfrm>
              <a:off x="4962" y="5405"/>
              <a:ext cx="15" cy="115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" name="Line 126"/>
            <p:cNvSpPr>
              <a:spLocks noChangeShapeType="1"/>
            </p:cNvSpPr>
            <p:nvPr/>
          </p:nvSpPr>
          <p:spPr bwMode="auto">
            <a:xfrm>
              <a:off x="4585" y="5558"/>
              <a:ext cx="425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" name="Line 125"/>
            <p:cNvSpPr>
              <a:spLocks noChangeShapeType="1"/>
            </p:cNvSpPr>
            <p:nvPr/>
          </p:nvSpPr>
          <p:spPr bwMode="auto">
            <a:xfrm>
              <a:off x="4595" y="5374"/>
              <a:ext cx="0" cy="174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" name="Line 124"/>
            <p:cNvSpPr>
              <a:spLocks noChangeShapeType="1"/>
            </p:cNvSpPr>
            <p:nvPr/>
          </p:nvSpPr>
          <p:spPr bwMode="auto">
            <a:xfrm>
              <a:off x="4585" y="5364"/>
              <a:ext cx="425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" name="Line 123"/>
            <p:cNvSpPr>
              <a:spLocks noChangeShapeType="1"/>
            </p:cNvSpPr>
            <p:nvPr/>
          </p:nvSpPr>
          <p:spPr bwMode="auto">
            <a:xfrm>
              <a:off x="5000" y="5373"/>
              <a:ext cx="0" cy="175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" name="Line 122"/>
            <p:cNvSpPr>
              <a:spLocks noChangeShapeType="1"/>
            </p:cNvSpPr>
            <p:nvPr/>
          </p:nvSpPr>
          <p:spPr bwMode="auto">
            <a:xfrm>
              <a:off x="3954" y="5211"/>
              <a:ext cx="183" cy="0"/>
            </a:xfrm>
            <a:prstGeom prst="line">
              <a:avLst/>
            </a:prstGeom>
            <a:noFill/>
            <a:ln w="635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" name="Rectangle 121"/>
            <p:cNvSpPr>
              <a:spLocks noChangeArrowheads="1"/>
            </p:cNvSpPr>
            <p:nvPr/>
          </p:nvSpPr>
          <p:spPr bwMode="auto">
            <a:xfrm>
              <a:off x="3954" y="5095"/>
              <a:ext cx="10" cy="11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" name="Line 120"/>
            <p:cNvSpPr>
              <a:spLocks noChangeShapeType="1"/>
            </p:cNvSpPr>
            <p:nvPr/>
          </p:nvSpPr>
          <p:spPr bwMode="auto">
            <a:xfrm>
              <a:off x="3954" y="5091"/>
              <a:ext cx="183" cy="0"/>
            </a:xfrm>
            <a:prstGeom prst="line">
              <a:avLst/>
            </a:prstGeom>
            <a:noFill/>
            <a:ln w="635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" name="Rectangle 119"/>
            <p:cNvSpPr>
              <a:spLocks noChangeArrowheads="1"/>
            </p:cNvSpPr>
            <p:nvPr/>
          </p:nvSpPr>
          <p:spPr bwMode="auto">
            <a:xfrm>
              <a:off x="4127" y="5094"/>
              <a:ext cx="10" cy="11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66" name="Picture 11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" y="5251"/>
              <a:ext cx="117" cy="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80" name="Freeform 117"/>
            <p:cNvSpPr>
              <a:spLocks/>
            </p:cNvSpPr>
            <p:nvPr/>
          </p:nvSpPr>
          <p:spPr bwMode="auto">
            <a:xfrm>
              <a:off x="1388" y="2178"/>
              <a:ext cx="6637" cy="118"/>
            </a:xfrm>
            <a:custGeom>
              <a:avLst/>
              <a:gdLst>
                <a:gd name="T0" fmla="+- 0 8005 1388"/>
                <a:gd name="T1" fmla="*/ T0 w 6637"/>
                <a:gd name="T2" fmla="+- 0 2178 2178"/>
                <a:gd name="T3" fmla="*/ 2178 h 118"/>
                <a:gd name="T4" fmla="+- 0 7993 1388"/>
                <a:gd name="T5" fmla="*/ T4 w 6637"/>
                <a:gd name="T6" fmla="+- 0 2276 2178"/>
                <a:gd name="T7" fmla="*/ 2276 h 118"/>
                <a:gd name="T8" fmla="+- 0 1388 1388"/>
                <a:gd name="T9" fmla="*/ T8 w 6637"/>
                <a:gd name="T10" fmla="+- 0 2276 2178"/>
                <a:gd name="T11" fmla="*/ 2276 h 118"/>
                <a:gd name="T12" fmla="+- 0 1388 1388"/>
                <a:gd name="T13" fmla="*/ T12 w 6637"/>
                <a:gd name="T14" fmla="+- 0 2296 2178"/>
                <a:gd name="T15" fmla="*/ 2296 h 118"/>
                <a:gd name="T16" fmla="+- 0 8010 1388"/>
                <a:gd name="T17" fmla="*/ T16 w 6637"/>
                <a:gd name="T18" fmla="+- 0 2296 2178"/>
                <a:gd name="T19" fmla="*/ 2296 h 118"/>
                <a:gd name="T20" fmla="+- 0 8025 1388"/>
                <a:gd name="T21" fmla="*/ T20 w 6637"/>
                <a:gd name="T22" fmla="+- 0 2181 2178"/>
                <a:gd name="T23" fmla="*/ 2181 h 118"/>
                <a:gd name="T24" fmla="+- 0 8005 1388"/>
                <a:gd name="T25" fmla="*/ T24 w 6637"/>
                <a:gd name="T26" fmla="+- 0 2178 2178"/>
                <a:gd name="T27" fmla="*/ 2178 h 1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6637" h="118">
                  <a:moveTo>
                    <a:pt x="6617" y="0"/>
                  </a:moveTo>
                  <a:lnTo>
                    <a:pt x="6605" y="98"/>
                  </a:lnTo>
                  <a:lnTo>
                    <a:pt x="0" y="98"/>
                  </a:lnTo>
                  <a:lnTo>
                    <a:pt x="0" y="118"/>
                  </a:lnTo>
                  <a:lnTo>
                    <a:pt x="6622" y="118"/>
                  </a:lnTo>
                  <a:lnTo>
                    <a:pt x="6637" y="3"/>
                  </a:lnTo>
                  <a:lnTo>
                    <a:pt x="6617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" name="AutoShape 116"/>
            <p:cNvSpPr>
              <a:spLocks/>
            </p:cNvSpPr>
            <p:nvPr/>
          </p:nvSpPr>
          <p:spPr bwMode="auto">
            <a:xfrm>
              <a:off x="1128" y="2185"/>
              <a:ext cx="258" cy="4103"/>
            </a:xfrm>
            <a:custGeom>
              <a:avLst/>
              <a:gdLst>
                <a:gd name="T0" fmla="+- 0 1149 1129"/>
                <a:gd name="T1" fmla="*/ T0 w 258"/>
                <a:gd name="T2" fmla="+- 0 2185 2185"/>
                <a:gd name="T3" fmla="*/ 2185 h 4103"/>
                <a:gd name="T4" fmla="+- 0 1129 1129"/>
                <a:gd name="T5" fmla="*/ T4 w 258"/>
                <a:gd name="T6" fmla="+- 0 2187 2185"/>
                <a:gd name="T7" fmla="*/ 2187 h 4103"/>
                <a:gd name="T8" fmla="+- 0 1135 1129"/>
                <a:gd name="T9" fmla="*/ T8 w 258"/>
                <a:gd name="T10" fmla="+- 0 2317 2185"/>
                <a:gd name="T11" fmla="*/ 2317 h 4103"/>
                <a:gd name="T12" fmla="+- 0 1283 1129"/>
                <a:gd name="T13" fmla="*/ T12 w 258"/>
                <a:gd name="T14" fmla="+- 0 2319 2185"/>
                <a:gd name="T15" fmla="*/ 2319 h 4103"/>
                <a:gd name="T16" fmla="+- 0 1295 1129"/>
                <a:gd name="T17" fmla="*/ T16 w 258"/>
                <a:gd name="T18" fmla="+- 0 2319 2185"/>
                <a:gd name="T19" fmla="*/ 2319 h 4103"/>
                <a:gd name="T20" fmla="+- 0 1308 1129"/>
                <a:gd name="T21" fmla="*/ T20 w 258"/>
                <a:gd name="T22" fmla="+- 0 6148 2185"/>
                <a:gd name="T23" fmla="*/ 6148 h 4103"/>
                <a:gd name="T24" fmla="+- 0 1250 1129"/>
                <a:gd name="T25" fmla="*/ T24 w 258"/>
                <a:gd name="T26" fmla="+- 0 6206 2185"/>
                <a:gd name="T27" fmla="*/ 6206 h 4103"/>
                <a:gd name="T28" fmla="+- 0 1318 1129"/>
                <a:gd name="T29" fmla="*/ T28 w 258"/>
                <a:gd name="T30" fmla="+- 0 6287 2185"/>
                <a:gd name="T31" fmla="*/ 6287 h 4103"/>
                <a:gd name="T32" fmla="+- 0 1345 1129"/>
                <a:gd name="T33" fmla="*/ T32 w 258"/>
                <a:gd name="T34" fmla="+- 0 6256 2185"/>
                <a:gd name="T35" fmla="*/ 6256 h 4103"/>
                <a:gd name="T36" fmla="+- 0 1318 1129"/>
                <a:gd name="T37" fmla="*/ T36 w 258"/>
                <a:gd name="T38" fmla="+- 0 6256 2185"/>
                <a:gd name="T39" fmla="*/ 6256 h 4103"/>
                <a:gd name="T40" fmla="+- 0 1277 1129"/>
                <a:gd name="T41" fmla="*/ T40 w 258"/>
                <a:gd name="T42" fmla="+- 0 6207 2185"/>
                <a:gd name="T43" fmla="*/ 6207 h 4103"/>
                <a:gd name="T44" fmla="+- 0 1328 1129"/>
                <a:gd name="T45" fmla="*/ T44 w 258"/>
                <a:gd name="T46" fmla="+- 0 6156 2185"/>
                <a:gd name="T47" fmla="*/ 6156 h 4103"/>
                <a:gd name="T48" fmla="+- 0 1328 1129"/>
                <a:gd name="T49" fmla="*/ T48 w 258"/>
                <a:gd name="T50" fmla="+- 0 2286 2185"/>
                <a:gd name="T51" fmla="*/ 2286 h 4103"/>
                <a:gd name="T52" fmla="+- 0 1158 1129"/>
                <a:gd name="T53" fmla="*/ T52 w 258"/>
                <a:gd name="T54" fmla="+- 0 2286 2185"/>
                <a:gd name="T55" fmla="*/ 2286 h 4103"/>
                <a:gd name="T56" fmla="+- 0 1149 1129"/>
                <a:gd name="T57" fmla="*/ T56 w 258"/>
                <a:gd name="T58" fmla="+- 0 2185 2185"/>
                <a:gd name="T59" fmla="*/ 2185 h 4103"/>
                <a:gd name="T60" fmla="+- 0 1371 1129"/>
                <a:gd name="T61" fmla="*/ T60 w 258"/>
                <a:gd name="T62" fmla="+- 0 6195 2185"/>
                <a:gd name="T63" fmla="*/ 6195 h 4103"/>
                <a:gd name="T64" fmla="+- 0 1318 1129"/>
                <a:gd name="T65" fmla="*/ T64 w 258"/>
                <a:gd name="T66" fmla="+- 0 6256 2185"/>
                <a:gd name="T67" fmla="*/ 6256 h 4103"/>
                <a:gd name="T68" fmla="+- 0 1345 1129"/>
                <a:gd name="T69" fmla="*/ T68 w 258"/>
                <a:gd name="T70" fmla="+- 0 6256 2185"/>
                <a:gd name="T71" fmla="*/ 6256 h 4103"/>
                <a:gd name="T72" fmla="+- 0 1386 1129"/>
                <a:gd name="T73" fmla="*/ T72 w 258"/>
                <a:gd name="T74" fmla="+- 0 6208 2185"/>
                <a:gd name="T75" fmla="*/ 6208 h 4103"/>
                <a:gd name="T76" fmla="+- 0 1371 1129"/>
                <a:gd name="T77" fmla="*/ T76 w 258"/>
                <a:gd name="T78" fmla="+- 0 6195 2185"/>
                <a:gd name="T79" fmla="*/ 6195 h 41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58" h="4103">
                  <a:moveTo>
                    <a:pt x="20" y="0"/>
                  </a:moveTo>
                  <a:lnTo>
                    <a:pt x="0" y="2"/>
                  </a:lnTo>
                  <a:lnTo>
                    <a:pt x="6" y="132"/>
                  </a:lnTo>
                  <a:lnTo>
                    <a:pt x="154" y="134"/>
                  </a:lnTo>
                  <a:lnTo>
                    <a:pt x="166" y="134"/>
                  </a:lnTo>
                  <a:lnTo>
                    <a:pt x="179" y="3963"/>
                  </a:lnTo>
                  <a:lnTo>
                    <a:pt x="121" y="4021"/>
                  </a:lnTo>
                  <a:lnTo>
                    <a:pt x="189" y="4102"/>
                  </a:lnTo>
                  <a:lnTo>
                    <a:pt x="216" y="4071"/>
                  </a:lnTo>
                  <a:lnTo>
                    <a:pt x="189" y="4071"/>
                  </a:lnTo>
                  <a:lnTo>
                    <a:pt x="148" y="4022"/>
                  </a:lnTo>
                  <a:lnTo>
                    <a:pt x="199" y="3971"/>
                  </a:lnTo>
                  <a:lnTo>
                    <a:pt x="199" y="101"/>
                  </a:lnTo>
                  <a:lnTo>
                    <a:pt x="29" y="101"/>
                  </a:lnTo>
                  <a:lnTo>
                    <a:pt x="20" y="0"/>
                  </a:lnTo>
                  <a:close/>
                  <a:moveTo>
                    <a:pt x="242" y="4010"/>
                  </a:moveTo>
                  <a:lnTo>
                    <a:pt x="189" y="4071"/>
                  </a:lnTo>
                  <a:lnTo>
                    <a:pt x="216" y="4071"/>
                  </a:lnTo>
                  <a:lnTo>
                    <a:pt x="257" y="4023"/>
                  </a:lnTo>
                  <a:lnTo>
                    <a:pt x="242" y="401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" name="Rectangle 115"/>
            <p:cNvSpPr>
              <a:spLocks noChangeArrowheads="1"/>
            </p:cNvSpPr>
            <p:nvPr/>
          </p:nvSpPr>
          <p:spPr bwMode="auto">
            <a:xfrm>
              <a:off x="1318" y="3774"/>
              <a:ext cx="80" cy="2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" name="Freeform 114"/>
            <p:cNvSpPr>
              <a:spLocks/>
            </p:cNvSpPr>
            <p:nvPr/>
          </p:nvSpPr>
          <p:spPr bwMode="auto">
            <a:xfrm>
              <a:off x="1315" y="3814"/>
              <a:ext cx="76" cy="40"/>
            </a:xfrm>
            <a:custGeom>
              <a:avLst/>
              <a:gdLst>
                <a:gd name="T0" fmla="+- 0 1321 1316"/>
                <a:gd name="T1" fmla="*/ T0 w 76"/>
                <a:gd name="T2" fmla="+- 0 3815 3815"/>
                <a:gd name="T3" fmla="*/ 3815 h 40"/>
                <a:gd name="T4" fmla="+- 0 1316 1316"/>
                <a:gd name="T5" fmla="*/ T4 w 76"/>
                <a:gd name="T6" fmla="+- 0 3834 3815"/>
                <a:gd name="T7" fmla="*/ 3834 h 40"/>
                <a:gd name="T8" fmla="+- 0 1386 1316"/>
                <a:gd name="T9" fmla="*/ T8 w 76"/>
                <a:gd name="T10" fmla="+- 0 3854 3815"/>
                <a:gd name="T11" fmla="*/ 3854 h 40"/>
                <a:gd name="T12" fmla="+- 0 1391 1316"/>
                <a:gd name="T13" fmla="*/ T12 w 76"/>
                <a:gd name="T14" fmla="+- 0 3835 3815"/>
                <a:gd name="T15" fmla="*/ 3835 h 40"/>
                <a:gd name="T16" fmla="+- 0 1321 1316"/>
                <a:gd name="T17" fmla="*/ T16 w 76"/>
                <a:gd name="T18" fmla="+- 0 3815 3815"/>
                <a:gd name="T19" fmla="*/ 3815 h 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6" h="40">
                  <a:moveTo>
                    <a:pt x="5" y="0"/>
                  </a:moveTo>
                  <a:lnTo>
                    <a:pt x="0" y="19"/>
                  </a:lnTo>
                  <a:lnTo>
                    <a:pt x="70" y="39"/>
                  </a:lnTo>
                  <a:lnTo>
                    <a:pt x="75" y="2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" name="Freeform 113"/>
            <p:cNvSpPr>
              <a:spLocks/>
            </p:cNvSpPr>
            <p:nvPr/>
          </p:nvSpPr>
          <p:spPr bwMode="auto">
            <a:xfrm>
              <a:off x="2617" y="367"/>
              <a:ext cx="210" cy="920"/>
            </a:xfrm>
            <a:custGeom>
              <a:avLst/>
              <a:gdLst>
                <a:gd name="T0" fmla="+- 0 2827 2617"/>
                <a:gd name="T1" fmla="*/ T0 w 210"/>
                <a:gd name="T2" fmla="+- 0 368 368"/>
                <a:gd name="T3" fmla="*/ 368 h 920"/>
                <a:gd name="T4" fmla="+- 0 2617 2617"/>
                <a:gd name="T5" fmla="*/ T4 w 210"/>
                <a:gd name="T6" fmla="+- 0 368 368"/>
                <a:gd name="T7" fmla="*/ 368 h 920"/>
                <a:gd name="T8" fmla="+- 0 2617 2617"/>
                <a:gd name="T9" fmla="*/ T8 w 210"/>
                <a:gd name="T10" fmla="+- 0 1287 368"/>
                <a:gd name="T11" fmla="*/ 1287 h 920"/>
                <a:gd name="T12" fmla="+- 0 2717 2617"/>
                <a:gd name="T13" fmla="*/ T12 w 210"/>
                <a:gd name="T14" fmla="+- 0 1047 368"/>
                <a:gd name="T15" fmla="*/ 1047 h 920"/>
                <a:gd name="T16" fmla="+- 0 2827 2617"/>
                <a:gd name="T17" fmla="*/ T16 w 210"/>
                <a:gd name="T18" fmla="+- 0 1037 368"/>
                <a:gd name="T19" fmla="*/ 1037 h 920"/>
                <a:gd name="T20" fmla="+- 0 2827 2617"/>
                <a:gd name="T21" fmla="*/ T20 w 210"/>
                <a:gd name="T22" fmla="+- 0 368 368"/>
                <a:gd name="T23" fmla="*/ 368 h 9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210" h="920">
                  <a:moveTo>
                    <a:pt x="210" y="0"/>
                  </a:moveTo>
                  <a:lnTo>
                    <a:pt x="0" y="0"/>
                  </a:lnTo>
                  <a:lnTo>
                    <a:pt x="0" y="919"/>
                  </a:lnTo>
                  <a:lnTo>
                    <a:pt x="100" y="679"/>
                  </a:lnTo>
                  <a:lnTo>
                    <a:pt x="210" y="66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DB7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" name="Freeform 112"/>
            <p:cNvSpPr>
              <a:spLocks/>
            </p:cNvSpPr>
            <p:nvPr/>
          </p:nvSpPr>
          <p:spPr bwMode="auto">
            <a:xfrm>
              <a:off x="2607" y="357"/>
              <a:ext cx="240" cy="933"/>
            </a:xfrm>
            <a:custGeom>
              <a:avLst/>
              <a:gdLst>
                <a:gd name="T0" fmla="+- 0 2827 2608"/>
                <a:gd name="T1" fmla="*/ T0 w 240"/>
                <a:gd name="T2" fmla="+- 0 358 358"/>
                <a:gd name="T3" fmla="*/ 358 h 933"/>
                <a:gd name="T4" fmla="+- 0 2617 2608"/>
                <a:gd name="T5" fmla="*/ T4 w 240"/>
                <a:gd name="T6" fmla="+- 0 358 358"/>
                <a:gd name="T7" fmla="*/ 358 h 933"/>
                <a:gd name="T8" fmla="+- 0 2617 2608"/>
                <a:gd name="T9" fmla="*/ T8 w 240"/>
                <a:gd name="T10" fmla="+- 0 378 358"/>
                <a:gd name="T11" fmla="*/ 378 h 933"/>
                <a:gd name="T12" fmla="+- 0 2817 2608"/>
                <a:gd name="T13" fmla="*/ T12 w 240"/>
                <a:gd name="T14" fmla="+- 0 378 358"/>
                <a:gd name="T15" fmla="*/ 378 h 933"/>
                <a:gd name="T16" fmla="+- 0 2817 2608"/>
                <a:gd name="T17" fmla="*/ T16 w 240"/>
                <a:gd name="T18" fmla="+- 0 1028 358"/>
                <a:gd name="T19" fmla="*/ 1028 h 933"/>
                <a:gd name="T20" fmla="+- 0 2710 2608"/>
                <a:gd name="T21" fmla="*/ T20 w 240"/>
                <a:gd name="T22" fmla="+- 0 1038 358"/>
                <a:gd name="T23" fmla="*/ 1038 h 933"/>
                <a:gd name="T24" fmla="+- 0 2608 2608"/>
                <a:gd name="T25" fmla="*/ T24 w 240"/>
                <a:gd name="T26" fmla="+- 0 1283 358"/>
                <a:gd name="T27" fmla="*/ 1283 h 933"/>
                <a:gd name="T28" fmla="+- 0 2626 2608"/>
                <a:gd name="T29" fmla="*/ T28 w 240"/>
                <a:gd name="T30" fmla="+- 0 1291 358"/>
                <a:gd name="T31" fmla="*/ 1291 h 933"/>
                <a:gd name="T32" fmla="+- 0 2724 2608"/>
                <a:gd name="T33" fmla="*/ T32 w 240"/>
                <a:gd name="T34" fmla="+- 0 1057 358"/>
                <a:gd name="T35" fmla="*/ 1057 h 933"/>
                <a:gd name="T36" fmla="+- 0 2837 2608"/>
                <a:gd name="T37" fmla="*/ T36 w 240"/>
                <a:gd name="T38" fmla="+- 0 1046 358"/>
                <a:gd name="T39" fmla="*/ 1046 h 933"/>
                <a:gd name="T40" fmla="+- 0 2847 2608"/>
                <a:gd name="T41" fmla="*/ T40 w 240"/>
                <a:gd name="T42" fmla="+- 0 360 358"/>
                <a:gd name="T43" fmla="*/ 360 h 933"/>
                <a:gd name="T44" fmla="+- 0 2827 2608"/>
                <a:gd name="T45" fmla="*/ T44 w 240"/>
                <a:gd name="T46" fmla="+- 0 358 358"/>
                <a:gd name="T47" fmla="*/ 358 h 9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240" h="933">
                  <a:moveTo>
                    <a:pt x="219" y="0"/>
                  </a:moveTo>
                  <a:lnTo>
                    <a:pt x="9" y="0"/>
                  </a:lnTo>
                  <a:lnTo>
                    <a:pt x="9" y="20"/>
                  </a:lnTo>
                  <a:lnTo>
                    <a:pt x="209" y="20"/>
                  </a:lnTo>
                  <a:lnTo>
                    <a:pt x="209" y="670"/>
                  </a:lnTo>
                  <a:lnTo>
                    <a:pt x="102" y="680"/>
                  </a:lnTo>
                  <a:lnTo>
                    <a:pt x="0" y="925"/>
                  </a:lnTo>
                  <a:lnTo>
                    <a:pt x="18" y="933"/>
                  </a:lnTo>
                  <a:lnTo>
                    <a:pt x="116" y="699"/>
                  </a:lnTo>
                  <a:lnTo>
                    <a:pt x="229" y="688"/>
                  </a:lnTo>
                  <a:lnTo>
                    <a:pt x="239" y="2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" name="Rectangle 111"/>
            <p:cNvSpPr>
              <a:spLocks noChangeArrowheads="1"/>
            </p:cNvSpPr>
            <p:nvPr/>
          </p:nvSpPr>
          <p:spPr bwMode="auto">
            <a:xfrm>
              <a:off x="2067" y="367"/>
              <a:ext cx="550" cy="920"/>
            </a:xfrm>
            <a:prstGeom prst="rect">
              <a:avLst/>
            </a:prstGeom>
            <a:solidFill>
              <a:srgbClr val="F9A9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" name="AutoShape 110"/>
            <p:cNvSpPr>
              <a:spLocks/>
            </p:cNvSpPr>
            <p:nvPr/>
          </p:nvSpPr>
          <p:spPr bwMode="auto">
            <a:xfrm>
              <a:off x="2047" y="357"/>
              <a:ext cx="580" cy="940"/>
            </a:xfrm>
            <a:custGeom>
              <a:avLst/>
              <a:gdLst>
                <a:gd name="T0" fmla="+- 0 2627 2048"/>
                <a:gd name="T1" fmla="*/ T0 w 580"/>
                <a:gd name="T2" fmla="+- 0 358 358"/>
                <a:gd name="T3" fmla="*/ 358 h 940"/>
                <a:gd name="T4" fmla="+- 0 2617 2048"/>
                <a:gd name="T5" fmla="*/ T4 w 580"/>
                <a:gd name="T6" fmla="+- 0 358 358"/>
                <a:gd name="T7" fmla="*/ 358 h 940"/>
                <a:gd name="T8" fmla="+- 0 2048 2048"/>
                <a:gd name="T9" fmla="*/ T8 w 580"/>
                <a:gd name="T10" fmla="+- 0 360 358"/>
                <a:gd name="T11" fmla="*/ 360 h 940"/>
                <a:gd name="T12" fmla="+- 0 2058 2048"/>
                <a:gd name="T13" fmla="*/ T12 w 580"/>
                <a:gd name="T14" fmla="+- 0 1297 358"/>
                <a:gd name="T15" fmla="*/ 1297 h 940"/>
                <a:gd name="T16" fmla="+- 0 2627 2048"/>
                <a:gd name="T17" fmla="*/ T16 w 580"/>
                <a:gd name="T18" fmla="+- 0 1297 358"/>
                <a:gd name="T19" fmla="*/ 1297 h 940"/>
                <a:gd name="T20" fmla="+- 0 2627 2048"/>
                <a:gd name="T21" fmla="*/ T20 w 580"/>
                <a:gd name="T22" fmla="+- 0 1277 358"/>
                <a:gd name="T23" fmla="*/ 1277 h 940"/>
                <a:gd name="T24" fmla="+- 0 2078 2048"/>
                <a:gd name="T25" fmla="*/ T24 w 580"/>
                <a:gd name="T26" fmla="+- 0 1277 358"/>
                <a:gd name="T27" fmla="*/ 1277 h 940"/>
                <a:gd name="T28" fmla="+- 0 2078 2048"/>
                <a:gd name="T29" fmla="*/ T28 w 580"/>
                <a:gd name="T30" fmla="+- 0 378 358"/>
                <a:gd name="T31" fmla="*/ 378 h 940"/>
                <a:gd name="T32" fmla="+- 0 2627 2048"/>
                <a:gd name="T33" fmla="*/ T32 w 580"/>
                <a:gd name="T34" fmla="+- 0 378 358"/>
                <a:gd name="T35" fmla="*/ 378 h 940"/>
                <a:gd name="T36" fmla="+- 0 2627 2048"/>
                <a:gd name="T37" fmla="*/ T36 w 580"/>
                <a:gd name="T38" fmla="+- 0 358 358"/>
                <a:gd name="T39" fmla="*/ 358 h 940"/>
                <a:gd name="T40" fmla="+- 0 2627 2048"/>
                <a:gd name="T41" fmla="*/ T40 w 580"/>
                <a:gd name="T42" fmla="+- 0 378 358"/>
                <a:gd name="T43" fmla="*/ 378 h 940"/>
                <a:gd name="T44" fmla="+- 0 2607 2048"/>
                <a:gd name="T45" fmla="*/ T44 w 580"/>
                <a:gd name="T46" fmla="+- 0 378 358"/>
                <a:gd name="T47" fmla="*/ 378 h 940"/>
                <a:gd name="T48" fmla="+- 0 2607 2048"/>
                <a:gd name="T49" fmla="*/ T48 w 580"/>
                <a:gd name="T50" fmla="+- 0 1277 358"/>
                <a:gd name="T51" fmla="*/ 1277 h 940"/>
                <a:gd name="T52" fmla="+- 0 2627 2048"/>
                <a:gd name="T53" fmla="*/ T52 w 580"/>
                <a:gd name="T54" fmla="+- 0 1277 358"/>
                <a:gd name="T55" fmla="*/ 1277 h 940"/>
                <a:gd name="T56" fmla="+- 0 2627 2048"/>
                <a:gd name="T57" fmla="*/ T56 w 580"/>
                <a:gd name="T58" fmla="+- 0 378 358"/>
                <a:gd name="T59" fmla="*/ 378 h 9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580" h="940">
                  <a:moveTo>
                    <a:pt x="579" y="0"/>
                  </a:moveTo>
                  <a:lnTo>
                    <a:pt x="569" y="0"/>
                  </a:lnTo>
                  <a:lnTo>
                    <a:pt x="0" y="2"/>
                  </a:lnTo>
                  <a:lnTo>
                    <a:pt x="10" y="939"/>
                  </a:lnTo>
                  <a:lnTo>
                    <a:pt x="579" y="939"/>
                  </a:lnTo>
                  <a:lnTo>
                    <a:pt x="579" y="919"/>
                  </a:lnTo>
                  <a:lnTo>
                    <a:pt x="30" y="919"/>
                  </a:lnTo>
                  <a:lnTo>
                    <a:pt x="30" y="20"/>
                  </a:lnTo>
                  <a:lnTo>
                    <a:pt x="579" y="20"/>
                  </a:lnTo>
                  <a:lnTo>
                    <a:pt x="579" y="0"/>
                  </a:lnTo>
                  <a:close/>
                  <a:moveTo>
                    <a:pt x="579" y="20"/>
                  </a:moveTo>
                  <a:lnTo>
                    <a:pt x="559" y="20"/>
                  </a:lnTo>
                  <a:lnTo>
                    <a:pt x="559" y="919"/>
                  </a:lnTo>
                  <a:lnTo>
                    <a:pt x="579" y="919"/>
                  </a:lnTo>
                  <a:lnTo>
                    <a:pt x="579" y="2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" name="AutoShape 109"/>
            <p:cNvSpPr>
              <a:spLocks/>
            </p:cNvSpPr>
            <p:nvPr/>
          </p:nvSpPr>
          <p:spPr bwMode="auto">
            <a:xfrm>
              <a:off x="1987" y="226"/>
              <a:ext cx="884" cy="152"/>
            </a:xfrm>
            <a:custGeom>
              <a:avLst/>
              <a:gdLst>
                <a:gd name="T0" fmla="+- 0 2871 1988"/>
                <a:gd name="T1" fmla="*/ T0 w 884"/>
                <a:gd name="T2" fmla="+- 0 227 227"/>
                <a:gd name="T3" fmla="*/ 227 h 152"/>
                <a:gd name="T4" fmla="+- 0 1988 1988"/>
                <a:gd name="T5" fmla="*/ T4 w 884"/>
                <a:gd name="T6" fmla="+- 0 238 227"/>
                <a:gd name="T7" fmla="*/ 238 h 152"/>
                <a:gd name="T8" fmla="+- 0 1988 1988"/>
                <a:gd name="T9" fmla="*/ T8 w 884"/>
                <a:gd name="T10" fmla="+- 0 378 227"/>
                <a:gd name="T11" fmla="*/ 378 h 152"/>
                <a:gd name="T12" fmla="+- 0 2867 1988"/>
                <a:gd name="T13" fmla="*/ T12 w 884"/>
                <a:gd name="T14" fmla="+- 0 378 227"/>
                <a:gd name="T15" fmla="*/ 378 h 152"/>
                <a:gd name="T16" fmla="+- 0 2867 1988"/>
                <a:gd name="T17" fmla="*/ T16 w 884"/>
                <a:gd name="T18" fmla="+- 0 358 227"/>
                <a:gd name="T19" fmla="*/ 358 h 152"/>
                <a:gd name="T20" fmla="+- 0 2008 1988"/>
                <a:gd name="T21" fmla="*/ T20 w 884"/>
                <a:gd name="T22" fmla="+- 0 358 227"/>
                <a:gd name="T23" fmla="*/ 358 h 152"/>
                <a:gd name="T24" fmla="+- 0 2008 1988"/>
                <a:gd name="T25" fmla="*/ T24 w 884"/>
                <a:gd name="T26" fmla="+- 0 258 227"/>
                <a:gd name="T27" fmla="*/ 258 h 152"/>
                <a:gd name="T28" fmla="+- 0 2870 1988"/>
                <a:gd name="T29" fmla="*/ T28 w 884"/>
                <a:gd name="T30" fmla="+- 0 258 227"/>
                <a:gd name="T31" fmla="*/ 258 h 152"/>
                <a:gd name="T32" fmla="+- 0 2871 1988"/>
                <a:gd name="T33" fmla="*/ T32 w 884"/>
                <a:gd name="T34" fmla="+- 0 227 227"/>
                <a:gd name="T35" fmla="*/ 227 h 152"/>
                <a:gd name="T36" fmla="+- 0 2870 1988"/>
                <a:gd name="T37" fmla="*/ T36 w 884"/>
                <a:gd name="T38" fmla="+- 0 258 227"/>
                <a:gd name="T39" fmla="*/ 258 h 152"/>
                <a:gd name="T40" fmla="+- 0 2847 1988"/>
                <a:gd name="T41" fmla="*/ T40 w 884"/>
                <a:gd name="T42" fmla="+- 0 258 227"/>
                <a:gd name="T43" fmla="*/ 258 h 152"/>
                <a:gd name="T44" fmla="+- 0 2847 1988"/>
                <a:gd name="T45" fmla="*/ T44 w 884"/>
                <a:gd name="T46" fmla="+- 0 358 227"/>
                <a:gd name="T47" fmla="*/ 358 h 152"/>
                <a:gd name="T48" fmla="+- 0 2867 1988"/>
                <a:gd name="T49" fmla="*/ T48 w 884"/>
                <a:gd name="T50" fmla="+- 0 358 227"/>
                <a:gd name="T51" fmla="*/ 358 h 152"/>
                <a:gd name="T52" fmla="+- 0 2870 1988"/>
                <a:gd name="T53" fmla="*/ T52 w 884"/>
                <a:gd name="T54" fmla="+- 0 258 227"/>
                <a:gd name="T55" fmla="*/ 258 h 1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884" h="152">
                  <a:moveTo>
                    <a:pt x="883" y="0"/>
                  </a:moveTo>
                  <a:lnTo>
                    <a:pt x="0" y="11"/>
                  </a:lnTo>
                  <a:lnTo>
                    <a:pt x="0" y="151"/>
                  </a:lnTo>
                  <a:lnTo>
                    <a:pt x="879" y="151"/>
                  </a:lnTo>
                  <a:lnTo>
                    <a:pt x="879" y="131"/>
                  </a:lnTo>
                  <a:lnTo>
                    <a:pt x="20" y="131"/>
                  </a:lnTo>
                  <a:lnTo>
                    <a:pt x="20" y="31"/>
                  </a:lnTo>
                  <a:lnTo>
                    <a:pt x="882" y="31"/>
                  </a:lnTo>
                  <a:lnTo>
                    <a:pt x="883" y="0"/>
                  </a:lnTo>
                  <a:close/>
                  <a:moveTo>
                    <a:pt x="882" y="31"/>
                  </a:moveTo>
                  <a:lnTo>
                    <a:pt x="859" y="31"/>
                  </a:lnTo>
                  <a:lnTo>
                    <a:pt x="859" y="131"/>
                  </a:lnTo>
                  <a:lnTo>
                    <a:pt x="879" y="131"/>
                  </a:lnTo>
                  <a:lnTo>
                    <a:pt x="882" y="31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" name="Freeform 108"/>
            <p:cNvSpPr>
              <a:spLocks/>
            </p:cNvSpPr>
            <p:nvPr/>
          </p:nvSpPr>
          <p:spPr bwMode="auto">
            <a:xfrm>
              <a:off x="2687" y="257"/>
              <a:ext cx="2" cy="120"/>
            </a:xfrm>
            <a:custGeom>
              <a:avLst/>
              <a:gdLst>
                <a:gd name="T0" fmla="+- 0 258 258"/>
                <a:gd name="T1" fmla="*/ 258 h 120"/>
                <a:gd name="T2" fmla="+- 0 378 258"/>
                <a:gd name="T3" fmla="*/ 378 h 12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20">
                  <a:moveTo>
                    <a:pt x="0" y="0"/>
                  </a:moveTo>
                  <a:lnTo>
                    <a:pt x="0" y="1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" name="Freeform 107"/>
            <p:cNvSpPr>
              <a:spLocks/>
            </p:cNvSpPr>
            <p:nvPr/>
          </p:nvSpPr>
          <p:spPr bwMode="auto">
            <a:xfrm>
              <a:off x="2687" y="254"/>
              <a:ext cx="10" cy="124"/>
            </a:xfrm>
            <a:custGeom>
              <a:avLst/>
              <a:gdLst>
                <a:gd name="T0" fmla="+- 0 2687 2687"/>
                <a:gd name="T1" fmla="*/ T0 w 10"/>
                <a:gd name="T2" fmla="+- 0 255 255"/>
                <a:gd name="T3" fmla="*/ 255 h 124"/>
                <a:gd name="T4" fmla="+- 0 2687 2687"/>
                <a:gd name="T5" fmla="*/ T4 w 10"/>
                <a:gd name="T6" fmla="+- 0 374 255"/>
                <a:gd name="T7" fmla="*/ 374 h 124"/>
                <a:gd name="T8" fmla="+- 0 2697 2687"/>
                <a:gd name="T9" fmla="*/ T8 w 10"/>
                <a:gd name="T10" fmla="+- 0 378 255"/>
                <a:gd name="T11" fmla="*/ 378 h 124"/>
                <a:gd name="T12" fmla="+- 0 2697 2687"/>
                <a:gd name="T13" fmla="*/ T12 w 10"/>
                <a:gd name="T14" fmla="+- 0 258 255"/>
                <a:gd name="T15" fmla="*/ 258 h 124"/>
                <a:gd name="T16" fmla="+- 0 2687 2687"/>
                <a:gd name="T17" fmla="*/ T16 w 10"/>
                <a:gd name="T18" fmla="+- 0 255 255"/>
                <a:gd name="T19" fmla="*/ 255 h 1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" h="124">
                  <a:moveTo>
                    <a:pt x="0" y="0"/>
                  </a:moveTo>
                  <a:lnTo>
                    <a:pt x="0" y="119"/>
                  </a:lnTo>
                  <a:lnTo>
                    <a:pt x="10" y="123"/>
                  </a:lnTo>
                  <a:lnTo>
                    <a:pt x="1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54" name="Picture 106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" y="0"/>
              <a:ext cx="361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91" name="Line 105"/>
            <p:cNvSpPr>
              <a:spLocks noChangeShapeType="1"/>
            </p:cNvSpPr>
            <p:nvPr/>
          </p:nvSpPr>
          <p:spPr bwMode="auto">
            <a:xfrm>
              <a:off x="2069" y="588"/>
              <a:ext cx="303" cy="0"/>
            </a:xfrm>
            <a:prstGeom prst="line">
              <a:avLst/>
            </a:prstGeom>
            <a:noFill/>
            <a:ln w="82461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" name="Line 104"/>
            <p:cNvSpPr>
              <a:spLocks noChangeShapeType="1"/>
            </p:cNvSpPr>
            <p:nvPr/>
          </p:nvSpPr>
          <p:spPr bwMode="auto">
            <a:xfrm>
              <a:off x="2256" y="754"/>
              <a:ext cx="316" cy="0"/>
            </a:xfrm>
            <a:prstGeom prst="line">
              <a:avLst/>
            </a:prstGeom>
            <a:noFill/>
            <a:ln w="74016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" name="Line 103"/>
            <p:cNvSpPr>
              <a:spLocks noChangeShapeType="1"/>
            </p:cNvSpPr>
            <p:nvPr/>
          </p:nvSpPr>
          <p:spPr bwMode="auto">
            <a:xfrm>
              <a:off x="2176" y="1040"/>
              <a:ext cx="250" cy="0"/>
            </a:xfrm>
            <a:prstGeom prst="line">
              <a:avLst/>
            </a:prstGeom>
            <a:noFill/>
            <a:ln w="65545">
              <a:solidFill>
                <a:srgbClr val="F373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" name="Line 102"/>
            <p:cNvSpPr>
              <a:spLocks noChangeShapeType="1"/>
            </p:cNvSpPr>
            <p:nvPr/>
          </p:nvSpPr>
          <p:spPr bwMode="auto">
            <a:xfrm>
              <a:off x="5694" y="4474"/>
              <a:ext cx="183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" name="Line 101"/>
            <p:cNvSpPr>
              <a:spLocks noChangeShapeType="1"/>
            </p:cNvSpPr>
            <p:nvPr/>
          </p:nvSpPr>
          <p:spPr bwMode="auto">
            <a:xfrm>
              <a:off x="5704" y="4144"/>
              <a:ext cx="0" cy="32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" name="Line 100"/>
            <p:cNvSpPr>
              <a:spLocks noChangeShapeType="1"/>
            </p:cNvSpPr>
            <p:nvPr/>
          </p:nvSpPr>
          <p:spPr bwMode="auto">
            <a:xfrm>
              <a:off x="5694" y="4134"/>
              <a:ext cx="183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" name="Line 99"/>
            <p:cNvSpPr>
              <a:spLocks noChangeShapeType="1"/>
            </p:cNvSpPr>
            <p:nvPr/>
          </p:nvSpPr>
          <p:spPr bwMode="auto">
            <a:xfrm>
              <a:off x="7522" y="4144"/>
              <a:ext cx="0" cy="32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8" name="Line 98"/>
            <p:cNvSpPr>
              <a:spLocks noChangeShapeType="1"/>
            </p:cNvSpPr>
            <p:nvPr/>
          </p:nvSpPr>
          <p:spPr bwMode="auto">
            <a:xfrm>
              <a:off x="5694" y="5434"/>
              <a:ext cx="183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9" name="Line 97"/>
            <p:cNvSpPr>
              <a:spLocks noChangeShapeType="1"/>
            </p:cNvSpPr>
            <p:nvPr/>
          </p:nvSpPr>
          <p:spPr bwMode="auto">
            <a:xfrm>
              <a:off x="5704" y="4554"/>
              <a:ext cx="0" cy="87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0" name="Line 96"/>
            <p:cNvSpPr>
              <a:spLocks noChangeShapeType="1"/>
            </p:cNvSpPr>
            <p:nvPr/>
          </p:nvSpPr>
          <p:spPr bwMode="auto">
            <a:xfrm>
              <a:off x="5694" y="4544"/>
              <a:ext cx="183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1" name="Line 95"/>
            <p:cNvSpPr>
              <a:spLocks noChangeShapeType="1"/>
            </p:cNvSpPr>
            <p:nvPr/>
          </p:nvSpPr>
          <p:spPr bwMode="auto">
            <a:xfrm>
              <a:off x="7522" y="4554"/>
              <a:ext cx="0" cy="869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2" name="Line 94"/>
            <p:cNvSpPr>
              <a:spLocks noChangeShapeType="1"/>
            </p:cNvSpPr>
            <p:nvPr/>
          </p:nvSpPr>
          <p:spPr bwMode="auto">
            <a:xfrm>
              <a:off x="1658" y="4434"/>
              <a:ext cx="1094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3" name="Line 93"/>
            <p:cNvSpPr>
              <a:spLocks noChangeShapeType="1"/>
            </p:cNvSpPr>
            <p:nvPr/>
          </p:nvSpPr>
          <p:spPr bwMode="auto">
            <a:xfrm>
              <a:off x="1668" y="4164"/>
              <a:ext cx="0" cy="26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2" name="Line 92"/>
            <p:cNvSpPr>
              <a:spLocks noChangeShapeType="1"/>
            </p:cNvSpPr>
            <p:nvPr/>
          </p:nvSpPr>
          <p:spPr bwMode="auto">
            <a:xfrm>
              <a:off x="1658" y="4154"/>
              <a:ext cx="1094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3" name="Line 91"/>
            <p:cNvSpPr>
              <a:spLocks noChangeShapeType="1"/>
            </p:cNvSpPr>
            <p:nvPr/>
          </p:nvSpPr>
          <p:spPr bwMode="auto">
            <a:xfrm>
              <a:off x="2742" y="4164"/>
              <a:ext cx="0" cy="26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4" name="Line 90"/>
            <p:cNvSpPr>
              <a:spLocks noChangeShapeType="1"/>
            </p:cNvSpPr>
            <p:nvPr/>
          </p:nvSpPr>
          <p:spPr bwMode="auto">
            <a:xfrm>
              <a:off x="2782" y="4434"/>
              <a:ext cx="1064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5" name="Line 89"/>
            <p:cNvSpPr>
              <a:spLocks noChangeShapeType="1"/>
            </p:cNvSpPr>
            <p:nvPr/>
          </p:nvSpPr>
          <p:spPr bwMode="auto">
            <a:xfrm>
              <a:off x="2792" y="4164"/>
              <a:ext cx="0" cy="26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6" name="Line 88"/>
            <p:cNvSpPr>
              <a:spLocks noChangeShapeType="1"/>
            </p:cNvSpPr>
            <p:nvPr/>
          </p:nvSpPr>
          <p:spPr bwMode="auto">
            <a:xfrm>
              <a:off x="2782" y="4154"/>
              <a:ext cx="1064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7" name="Line 87"/>
            <p:cNvSpPr>
              <a:spLocks noChangeShapeType="1"/>
            </p:cNvSpPr>
            <p:nvPr/>
          </p:nvSpPr>
          <p:spPr bwMode="auto">
            <a:xfrm>
              <a:off x="3836" y="4164"/>
              <a:ext cx="0" cy="26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8" name="Line 86"/>
            <p:cNvSpPr>
              <a:spLocks noChangeShapeType="1"/>
            </p:cNvSpPr>
            <p:nvPr/>
          </p:nvSpPr>
          <p:spPr bwMode="auto">
            <a:xfrm>
              <a:off x="1658" y="5454"/>
              <a:ext cx="39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9" name="Line 85"/>
            <p:cNvSpPr>
              <a:spLocks noChangeShapeType="1"/>
            </p:cNvSpPr>
            <p:nvPr/>
          </p:nvSpPr>
          <p:spPr bwMode="auto">
            <a:xfrm>
              <a:off x="1668" y="4514"/>
              <a:ext cx="0" cy="93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0" name="Line 84"/>
            <p:cNvSpPr>
              <a:spLocks noChangeShapeType="1"/>
            </p:cNvSpPr>
            <p:nvPr/>
          </p:nvSpPr>
          <p:spPr bwMode="auto">
            <a:xfrm>
              <a:off x="1658" y="4504"/>
              <a:ext cx="39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1" name="Line 83"/>
            <p:cNvSpPr>
              <a:spLocks noChangeShapeType="1"/>
            </p:cNvSpPr>
            <p:nvPr/>
          </p:nvSpPr>
          <p:spPr bwMode="auto">
            <a:xfrm>
              <a:off x="2038" y="4514"/>
              <a:ext cx="0" cy="929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2" name="Line 82"/>
            <p:cNvSpPr>
              <a:spLocks noChangeShapeType="1"/>
            </p:cNvSpPr>
            <p:nvPr/>
          </p:nvSpPr>
          <p:spPr bwMode="auto">
            <a:xfrm>
              <a:off x="2098" y="5454"/>
              <a:ext cx="174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3" name="Line 81"/>
            <p:cNvSpPr>
              <a:spLocks noChangeShapeType="1"/>
            </p:cNvSpPr>
            <p:nvPr/>
          </p:nvSpPr>
          <p:spPr bwMode="auto">
            <a:xfrm>
              <a:off x="2108" y="4514"/>
              <a:ext cx="0" cy="93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4" name="Line 80"/>
            <p:cNvSpPr>
              <a:spLocks noChangeShapeType="1"/>
            </p:cNvSpPr>
            <p:nvPr/>
          </p:nvSpPr>
          <p:spPr bwMode="auto">
            <a:xfrm>
              <a:off x="2098" y="4504"/>
              <a:ext cx="174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5" name="Line 79"/>
            <p:cNvSpPr>
              <a:spLocks noChangeShapeType="1"/>
            </p:cNvSpPr>
            <p:nvPr/>
          </p:nvSpPr>
          <p:spPr bwMode="auto">
            <a:xfrm>
              <a:off x="3836" y="4514"/>
              <a:ext cx="0" cy="929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6" name="Line 78"/>
            <p:cNvSpPr>
              <a:spLocks noChangeShapeType="1"/>
            </p:cNvSpPr>
            <p:nvPr/>
          </p:nvSpPr>
          <p:spPr bwMode="auto">
            <a:xfrm>
              <a:off x="4775" y="3704"/>
              <a:ext cx="44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7" name="Line 77"/>
            <p:cNvSpPr>
              <a:spLocks noChangeShapeType="1"/>
            </p:cNvSpPr>
            <p:nvPr/>
          </p:nvSpPr>
          <p:spPr bwMode="auto">
            <a:xfrm>
              <a:off x="4785" y="2486"/>
              <a:ext cx="0" cy="1208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8" name="Line 76"/>
            <p:cNvSpPr>
              <a:spLocks noChangeShapeType="1"/>
            </p:cNvSpPr>
            <p:nvPr/>
          </p:nvSpPr>
          <p:spPr bwMode="auto">
            <a:xfrm>
              <a:off x="4775" y="2476"/>
              <a:ext cx="44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9" name="Line 75"/>
            <p:cNvSpPr>
              <a:spLocks noChangeShapeType="1"/>
            </p:cNvSpPr>
            <p:nvPr/>
          </p:nvSpPr>
          <p:spPr bwMode="auto">
            <a:xfrm>
              <a:off x="5214" y="2486"/>
              <a:ext cx="0" cy="1208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0" name="Line 74"/>
            <p:cNvSpPr>
              <a:spLocks noChangeShapeType="1"/>
            </p:cNvSpPr>
            <p:nvPr/>
          </p:nvSpPr>
          <p:spPr bwMode="auto">
            <a:xfrm>
              <a:off x="6064" y="3694"/>
              <a:ext cx="53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1" name="Line 73"/>
            <p:cNvSpPr>
              <a:spLocks noChangeShapeType="1"/>
            </p:cNvSpPr>
            <p:nvPr/>
          </p:nvSpPr>
          <p:spPr bwMode="auto">
            <a:xfrm>
              <a:off x="6074" y="2416"/>
              <a:ext cx="0" cy="1268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2" name="Line 72"/>
            <p:cNvSpPr>
              <a:spLocks noChangeShapeType="1"/>
            </p:cNvSpPr>
            <p:nvPr/>
          </p:nvSpPr>
          <p:spPr bwMode="auto">
            <a:xfrm>
              <a:off x="6064" y="2406"/>
              <a:ext cx="53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3" name="Line 71"/>
            <p:cNvSpPr>
              <a:spLocks noChangeShapeType="1"/>
            </p:cNvSpPr>
            <p:nvPr/>
          </p:nvSpPr>
          <p:spPr bwMode="auto">
            <a:xfrm>
              <a:off x="6593" y="2416"/>
              <a:ext cx="0" cy="1268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4" name="Line 70"/>
            <p:cNvSpPr>
              <a:spLocks noChangeShapeType="1"/>
            </p:cNvSpPr>
            <p:nvPr/>
          </p:nvSpPr>
          <p:spPr bwMode="auto">
            <a:xfrm>
              <a:off x="6643" y="3694"/>
              <a:ext cx="83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5" name="Line 69"/>
            <p:cNvSpPr>
              <a:spLocks noChangeShapeType="1"/>
            </p:cNvSpPr>
            <p:nvPr/>
          </p:nvSpPr>
          <p:spPr bwMode="auto">
            <a:xfrm>
              <a:off x="6653" y="2416"/>
              <a:ext cx="0" cy="1268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6" name="Line 68"/>
            <p:cNvSpPr>
              <a:spLocks noChangeShapeType="1"/>
            </p:cNvSpPr>
            <p:nvPr/>
          </p:nvSpPr>
          <p:spPr bwMode="auto">
            <a:xfrm>
              <a:off x="6643" y="2406"/>
              <a:ext cx="83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7" name="Line 67"/>
            <p:cNvSpPr>
              <a:spLocks noChangeShapeType="1"/>
            </p:cNvSpPr>
            <p:nvPr/>
          </p:nvSpPr>
          <p:spPr bwMode="auto">
            <a:xfrm>
              <a:off x="7472" y="2416"/>
              <a:ext cx="0" cy="1268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8" name="Line 66"/>
            <p:cNvSpPr>
              <a:spLocks noChangeShapeType="1"/>
            </p:cNvSpPr>
            <p:nvPr/>
          </p:nvSpPr>
          <p:spPr bwMode="auto">
            <a:xfrm>
              <a:off x="2557" y="2836"/>
              <a:ext cx="128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9" name="Line 65"/>
            <p:cNvSpPr>
              <a:spLocks noChangeShapeType="1"/>
            </p:cNvSpPr>
            <p:nvPr/>
          </p:nvSpPr>
          <p:spPr bwMode="auto">
            <a:xfrm>
              <a:off x="2567" y="2436"/>
              <a:ext cx="0" cy="39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0" name="Line 64"/>
            <p:cNvSpPr>
              <a:spLocks noChangeShapeType="1"/>
            </p:cNvSpPr>
            <p:nvPr/>
          </p:nvSpPr>
          <p:spPr bwMode="auto">
            <a:xfrm>
              <a:off x="2557" y="2426"/>
              <a:ext cx="128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1" name="Line 63"/>
            <p:cNvSpPr>
              <a:spLocks noChangeShapeType="1"/>
            </p:cNvSpPr>
            <p:nvPr/>
          </p:nvSpPr>
          <p:spPr bwMode="auto">
            <a:xfrm>
              <a:off x="3836" y="2436"/>
              <a:ext cx="0" cy="389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2" name="Line 62"/>
            <p:cNvSpPr>
              <a:spLocks noChangeShapeType="1"/>
            </p:cNvSpPr>
            <p:nvPr/>
          </p:nvSpPr>
          <p:spPr bwMode="auto">
            <a:xfrm>
              <a:off x="1658" y="2836"/>
              <a:ext cx="86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3" name="Line 61"/>
            <p:cNvSpPr>
              <a:spLocks noChangeShapeType="1"/>
            </p:cNvSpPr>
            <p:nvPr/>
          </p:nvSpPr>
          <p:spPr bwMode="auto">
            <a:xfrm>
              <a:off x="1668" y="2436"/>
              <a:ext cx="0" cy="390"/>
            </a:xfrm>
            <a:prstGeom prst="line">
              <a:avLst/>
            </a:prstGeom>
            <a:noFill/>
            <a:ln w="12675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4" name="Line 60"/>
            <p:cNvSpPr>
              <a:spLocks noChangeShapeType="1"/>
            </p:cNvSpPr>
            <p:nvPr/>
          </p:nvSpPr>
          <p:spPr bwMode="auto">
            <a:xfrm>
              <a:off x="1658" y="2426"/>
              <a:ext cx="869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5" name="Line 59"/>
            <p:cNvSpPr>
              <a:spLocks noChangeShapeType="1"/>
            </p:cNvSpPr>
            <p:nvPr/>
          </p:nvSpPr>
          <p:spPr bwMode="auto">
            <a:xfrm>
              <a:off x="2517" y="2436"/>
              <a:ext cx="0" cy="389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6" name="Line 58"/>
            <p:cNvSpPr>
              <a:spLocks noChangeShapeType="1"/>
            </p:cNvSpPr>
            <p:nvPr/>
          </p:nvSpPr>
          <p:spPr bwMode="auto">
            <a:xfrm>
              <a:off x="1658" y="3755"/>
              <a:ext cx="218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7" name="Line 57"/>
            <p:cNvSpPr>
              <a:spLocks noChangeShapeType="1"/>
            </p:cNvSpPr>
            <p:nvPr/>
          </p:nvSpPr>
          <p:spPr bwMode="auto">
            <a:xfrm>
              <a:off x="1668" y="2885"/>
              <a:ext cx="0" cy="86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8" name="Line 56"/>
            <p:cNvSpPr>
              <a:spLocks noChangeShapeType="1"/>
            </p:cNvSpPr>
            <p:nvPr/>
          </p:nvSpPr>
          <p:spPr bwMode="auto">
            <a:xfrm>
              <a:off x="1658" y="2875"/>
              <a:ext cx="2188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9" name="Line 55"/>
            <p:cNvSpPr>
              <a:spLocks noChangeShapeType="1"/>
            </p:cNvSpPr>
            <p:nvPr/>
          </p:nvSpPr>
          <p:spPr bwMode="auto">
            <a:xfrm>
              <a:off x="3836" y="2885"/>
              <a:ext cx="0" cy="859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" name="AutoShape 54"/>
            <p:cNvSpPr>
              <a:spLocks/>
            </p:cNvSpPr>
            <p:nvPr/>
          </p:nvSpPr>
          <p:spPr bwMode="auto">
            <a:xfrm>
              <a:off x="4789" y="2470"/>
              <a:ext cx="306" cy="553"/>
            </a:xfrm>
            <a:custGeom>
              <a:avLst/>
              <a:gdLst>
                <a:gd name="T0" fmla="+- 0 5068 4790"/>
                <a:gd name="T1" fmla="*/ T0 w 306"/>
                <a:gd name="T2" fmla="+- 0 2666 2471"/>
                <a:gd name="T3" fmla="*/ 2666 h 553"/>
                <a:gd name="T4" fmla="+- 0 5043 4790"/>
                <a:gd name="T5" fmla="*/ T4 w 306"/>
                <a:gd name="T6" fmla="+- 0 2666 2471"/>
                <a:gd name="T7" fmla="*/ 2666 h 553"/>
                <a:gd name="T8" fmla="+- 0 5048 4790"/>
                <a:gd name="T9" fmla="*/ T8 w 306"/>
                <a:gd name="T10" fmla="+- 0 2666 2471"/>
                <a:gd name="T11" fmla="*/ 2666 h 553"/>
                <a:gd name="T12" fmla="+- 0 5048 4790"/>
                <a:gd name="T13" fmla="*/ T12 w 306"/>
                <a:gd name="T14" fmla="+- 0 2668 2471"/>
                <a:gd name="T15" fmla="*/ 2668 h 553"/>
                <a:gd name="T16" fmla="+- 0 5047 4790"/>
                <a:gd name="T17" fmla="*/ T16 w 306"/>
                <a:gd name="T18" fmla="+- 0 2672 2471"/>
                <a:gd name="T19" fmla="*/ 2672 h 553"/>
                <a:gd name="T20" fmla="+- 0 5042 4790"/>
                <a:gd name="T21" fmla="*/ T20 w 306"/>
                <a:gd name="T22" fmla="+- 0 2681 2471"/>
                <a:gd name="T23" fmla="*/ 2681 h 553"/>
                <a:gd name="T24" fmla="+- 0 5008 4790"/>
                <a:gd name="T25" fmla="*/ T24 w 306"/>
                <a:gd name="T26" fmla="+- 0 2736 2471"/>
                <a:gd name="T27" fmla="*/ 2736 h 553"/>
                <a:gd name="T28" fmla="+- 0 4957 4790"/>
                <a:gd name="T29" fmla="*/ T28 w 306"/>
                <a:gd name="T30" fmla="+- 0 2805 2471"/>
                <a:gd name="T31" fmla="*/ 2805 h 553"/>
                <a:gd name="T32" fmla="+- 0 4900 4790"/>
                <a:gd name="T33" fmla="*/ T32 w 306"/>
                <a:gd name="T34" fmla="+- 0 2877 2471"/>
                <a:gd name="T35" fmla="*/ 2877 h 553"/>
                <a:gd name="T36" fmla="+- 0 4849 4790"/>
                <a:gd name="T37" fmla="*/ T36 w 306"/>
                <a:gd name="T38" fmla="+- 0 2940 2471"/>
                <a:gd name="T39" fmla="*/ 2940 h 553"/>
                <a:gd name="T40" fmla="+- 0 4813 4790"/>
                <a:gd name="T41" fmla="*/ T40 w 306"/>
                <a:gd name="T42" fmla="+- 0 2982 2471"/>
                <a:gd name="T43" fmla="*/ 2982 h 553"/>
                <a:gd name="T44" fmla="+- 0 4804 4790"/>
                <a:gd name="T45" fmla="*/ T44 w 306"/>
                <a:gd name="T46" fmla="+- 0 2992 2471"/>
                <a:gd name="T47" fmla="*/ 2992 h 553"/>
                <a:gd name="T48" fmla="+- 0 4790 4790"/>
                <a:gd name="T49" fmla="*/ T48 w 306"/>
                <a:gd name="T50" fmla="+- 0 3023 2471"/>
                <a:gd name="T51" fmla="*/ 3023 h 553"/>
                <a:gd name="T52" fmla="+- 0 4818 4790"/>
                <a:gd name="T53" fmla="*/ T52 w 306"/>
                <a:gd name="T54" fmla="+- 0 2991 2471"/>
                <a:gd name="T55" fmla="*/ 2991 h 553"/>
                <a:gd name="T56" fmla="+- 0 4879 4790"/>
                <a:gd name="T57" fmla="*/ T56 w 306"/>
                <a:gd name="T58" fmla="+- 0 2921 2471"/>
                <a:gd name="T59" fmla="*/ 2921 h 553"/>
                <a:gd name="T60" fmla="+- 0 4953 4790"/>
                <a:gd name="T61" fmla="*/ T60 w 306"/>
                <a:gd name="T62" fmla="+- 0 2833 2471"/>
                <a:gd name="T63" fmla="*/ 2833 h 553"/>
                <a:gd name="T64" fmla="+- 0 5020 4790"/>
                <a:gd name="T65" fmla="*/ T64 w 306"/>
                <a:gd name="T66" fmla="+- 0 2749 2471"/>
                <a:gd name="T67" fmla="*/ 2749 h 553"/>
                <a:gd name="T68" fmla="+- 0 5060 4790"/>
                <a:gd name="T69" fmla="*/ T68 w 306"/>
                <a:gd name="T70" fmla="+- 0 2690 2471"/>
                <a:gd name="T71" fmla="*/ 2690 h 553"/>
                <a:gd name="T72" fmla="+- 0 5065 4790"/>
                <a:gd name="T73" fmla="*/ T72 w 306"/>
                <a:gd name="T74" fmla="+- 0 2680 2471"/>
                <a:gd name="T75" fmla="*/ 2680 h 553"/>
                <a:gd name="T76" fmla="+- 0 5068 4790"/>
                <a:gd name="T77" fmla="*/ T76 w 306"/>
                <a:gd name="T78" fmla="+- 0 2670 2471"/>
                <a:gd name="T79" fmla="*/ 2670 h 553"/>
                <a:gd name="T80" fmla="+- 0 5068 4790"/>
                <a:gd name="T81" fmla="*/ T80 w 306"/>
                <a:gd name="T82" fmla="+- 0 2666 2471"/>
                <a:gd name="T83" fmla="*/ 2666 h 553"/>
                <a:gd name="T84" fmla="+- 0 5095 4790"/>
                <a:gd name="T85" fmla="*/ T84 w 306"/>
                <a:gd name="T86" fmla="+- 0 2471 2471"/>
                <a:gd name="T87" fmla="*/ 2471 h 553"/>
                <a:gd name="T88" fmla="+- 0 5072 4790"/>
                <a:gd name="T89" fmla="*/ T88 w 306"/>
                <a:gd name="T90" fmla="+- 0 2471 2471"/>
                <a:gd name="T91" fmla="*/ 2471 h 553"/>
                <a:gd name="T92" fmla="+- 0 5045 4790"/>
                <a:gd name="T93" fmla="*/ T92 w 306"/>
                <a:gd name="T94" fmla="+- 0 2494 2471"/>
                <a:gd name="T95" fmla="*/ 2494 h 553"/>
                <a:gd name="T96" fmla="+- 0 4999 4790"/>
                <a:gd name="T97" fmla="*/ T96 w 306"/>
                <a:gd name="T98" fmla="+- 0 2536 2471"/>
                <a:gd name="T99" fmla="*/ 2536 h 553"/>
                <a:gd name="T100" fmla="+- 0 4956 4790"/>
                <a:gd name="T101" fmla="*/ T100 w 306"/>
                <a:gd name="T102" fmla="+- 0 2587 2471"/>
                <a:gd name="T103" fmla="*/ 2587 h 553"/>
                <a:gd name="T104" fmla="+- 0 4935 4790"/>
                <a:gd name="T105" fmla="*/ T104 w 306"/>
                <a:gd name="T106" fmla="+- 0 2634 2471"/>
                <a:gd name="T107" fmla="*/ 2634 h 553"/>
                <a:gd name="T108" fmla="+- 0 4935 4790"/>
                <a:gd name="T109" fmla="*/ T108 w 306"/>
                <a:gd name="T110" fmla="+- 0 2644 2471"/>
                <a:gd name="T111" fmla="*/ 2644 h 553"/>
                <a:gd name="T112" fmla="+- 0 4938 4790"/>
                <a:gd name="T113" fmla="*/ T112 w 306"/>
                <a:gd name="T114" fmla="+- 0 2653 2471"/>
                <a:gd name="T115" fmla="*/ 2653 h 553"/>
                <a:gd name="T116" fmla="+- 0 4944 4790"/>
                <a:gd name="T117" fmla="*/ T116 w 306"/>
                <a:gd name="T118" fmla="+- 0 2659 2471"/>
                <a:gd name="T119" fmla="*/ 2659 h 553"/>
                <a:gd name="T120" fmla="+- 0 4963 4790"/>
                <a:gd name="T121" fmla="*/ T120 w 306"/>
                <a:gd name="T122" fmla="+- 0 2671 2471"/>
                <a:gd name="T123" fmla="*/ 2671 h 553"/>
                <a:gd name="T124" fmla="+- 0 4985 4790"/>
                <a:gd name="T125" fmla="*/ T124 w 306"/>
                <a:gd name="T126" fmla="+- 0 2675 2471"/>
                <a:gd name="T127" fmla="*/ 2675 h 553"/>
                <a:gd name="T128" fmla="+- 0 5007 4790"/>
                <a:gd name="T129" fmla="*/ T128 w 306"/>
                <a:gd name="T130" fmla="+- 0 2673 2471"/>
                <a:gd name="T131" fmla="*/ 2673 h 553"/>
                <a:gd name="T132" fmla="+- 0 5027 4790"/>
                <a:gd name="T133" fmla="*/ T132 w 306"/>
                <a:gd name="T134" fmla="+- 0 2669 2471"/>
                <a:gd name="T135" fmla="*/ 2669 h 553"/>
                <a:gd name="T136" fmla="+- 0 5043 4790"/>
                <a:gd name="T137" fmla="*/ T136 w 306"/>
                <a:gd name="T138" fmla="+- 0 2666 2471"/>
                <a:gd name="T139" fmla="*/ 2666 h 553"/>
                <a:gd name="T140" fmla="+- 0 5068 4790"/>
                <a:gd name="T141" fmla="*/ T140 w 306"/>
                <a:gd name="T142" fmla="+- 0 2666 2471"/>
                <a:gd name="T143" fmla="*/ 2666 h 553"/>
                <a:gd name="T144" fmla="+- 0 5068 4790"/>
                <a:gd name="T145" fmla="*/ T144 w 306"/>
                <a:gd name="T146" fmla="+- 0 2661 2471"/>
                <a:gd name="T147" fmla="*/ 2661 h 553"/>
                <a:gd name="T148" fmla="+- 0 5066 4790"/>
                <a:gd name="T149" fmla="*/ T148 w 306"/>
                <a:gd name="T150" fmla="+- 0 2655 2471"/>
                <a:gd name="T151" fmla="*/ 2655 h 553"/>
                <a:gd name="T152" fmla="+- 0 4988 4790"/>
                <a:gd name="T153" fmla="*/ T152 w 306"/>
                <a:gd name="T154" fmla="+- 0 2655 2471"/>
                <a:gd name="T155" fmla="*/ 2655 h 553"/>
                <a:gd name="T156" fmla="+- 0 4972 4790"/>
                <a:gd name="T157" fmla="*/ T156 w 306"/>
                <a:gd name="T158" fmla="+- 0 2653 2471"/>
                <a:gd name="T159" fmla="*/ 2653 h 553"/>
                <a:gd name="T160" fmla="+- 0 4958 4790"/>
                <a:gd name="T161" fmla="*/ T160 w 306"/>
                <a:gd name="T162" fmla="+- 0 2645 2471"/>
                <a:gd name="T163" fmla="*/ 2645 h 553"/>
                <a:gd name="T164" fmla="+- 0 4957 4790"/>
                <a:gd name="T165" fmla="*/ T164 w 306"/>
                <a:gd name="T166" fmla="+- 0 2644 2471"/>
                <a:gd name="T167" fmla="*/ 2644 h 553"/>
                <a:gd name="T168" fmla="+- 0 4955 4790"/>
                <a:gd name="T169" fmla="*/ T168 w 306"/>
                <a:gd name="T170" fmla="+- 0 2641 2471"/>
                <a:gd name="T171" fmla="*/ 2641 h 553"/>
                <a:gd name="T172" fmla="+- 0 4955 4790"/>
                <a:gd name="T173" fmla="*/ T172 w 306"/>
                <a:gd name="T174" fmla="+- 0 2635 2471"/>
                <a:gd name="T175" fmla="*/ 2635 h 553"/>
                <a:gd name="T176" fmla="+- 0 4973 4790"/>
                <a:gd name="T177" fmla="*/ T176 w 306"/>
                <a:gd name="T178" fmla="+- 0 2597 2471"/>
                <a:gd name="T179" fmla="*/ 2597 h 553"/>
                <a:gd name="T180" fmla="+- 0 5013 4790"/>
                <a:gd name="T181" fmla="*/ T180 w 306"/>
                <a:gd name="T182" fmla="+- 0 2549 2471"/>
                <a:gd name="T183" fmla="*/ 2549 h 553"/>
                <a:gd name="T184" fmla="+- 0 5059 4790"/>
                <a:gd name="T185" fmla="*/ T184 w 306"/>
                <a:gd name="T186" fmla="+- 0 2503 2471"/>
                <a:gd name="T187" fmla="*/ 2503 h 553"/>
                <a:gd name="T188" fmla="+- 0 5095 4790"/>
                <a:gd name="T189" fmla="*/ T188 w 306"/>
                <a:gd name="T190" fmla="+- 0 2471 2471"/>
                <a:gd name="T191" fmla="*/ 2471 h 553"/>
                <a:gd name="T192" fmla="+- 0 5048 4790"/>
                <a:gd name="T193" fmla="*/ T192 w 306"/>
                <a:gd name="T194" fmla="+- 0 2646 2471"/>
                <a:gd name="T195" fmla="*/ 2646 h 553"/>
                <a:gd name="T196" fmla="+- 0 5036 4790"/>
                <a:gd name="T197" fmla="*/ T196 w 306"/>
                <a:gd name="T198" fmla="+- 0 2647 2471"/>
                <a:gd name="T199" fmla="*/ 2647 h 553"/>
                <a:gd name="T200" fmla="+- 0 5006 4790"/>
                <a:gd name="T201" fmla="*/ T200 w 306"/>
                <a:gd name="T202" fmla="+- 0 2653 2471"/>
                <a:gd name="T203" fmla="*/ 2653 h 553"/>
                <a:gd name="T204" fmla="+- 0 4988 4790"/>
                <a:gd name="T205" fmla="*/ T204 w 306"/>
                <a:gd name="T206" fmla="+- 0 2655 2471"/>
                <a:gd name="T207" fmla="*/ 2655 h 553"/>
                <a:gd name="T208" fmla="+- 0 5066 4790"/>
                <a:gd name="T209" fmla="*/ T208 w 306"/>
                <a:gd name="T210" fmla="+- 0 2655 2471"/>
                <a:gd name="T211" fmla="*/ 2655 h 553"/>
                <a:gd name="T212" fmla="+- 0 5065 4790"/>
                <a:gd name="T213" fmla="*/ T212 w 306"/>
                <a:gd name="T214" fmla="+- 0 2653 2471"/>
                <a:gd name="T215" fmla="*/ 2653 h 553"/>
                <a:gd name="T216" fmla="+- 0 5058 4790"/>
                <a:gd name="T217" fmla="*/ T216 w 306"/>
                <a:gd name="T218" fmla="+- 0 2648 2471"/>
                <a:gd name="T219" fmla="*/ 2648 h 553"/>
                <a:gd name="T220" fmla="+- 0 5048 4790"/>
                <a:gd name="T221" fmla="*/ T220 w 306"/>
                <a:gd name="T222" fmla="+- 0 2646 2471"/>
                <a:gd name="T223" fmla="*/ 2646 h 5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306" h="553">
                  <a:moveTo>
                    <a:pt x="278" y="195"/>
                  </a:moveTo>
                  <a:lnTo>
                    <a:pt x="253" y="195"/>
                  </a:lnTo>
                  <a:lnTo>
                    <a:pt x="258" y="195"/>
                  </a:lnTo>
                  <a:lnTo>
                    <a:pt x="258" y="197"/>
                  </a:lnTo>
                  <a:lnTo>
                    <a:pt x="257" y="201"/>
                  </a:lnTo>
                  <a:lnTo>
                    <a:pt x="252" y="210"/>
                  </a:lnTo>
                  <a:lnTo>
                    <a:pt x="218" y="265"/>
                  </a:lnTo>
                  <a:lnTo>
                    <a:pt x="167" y="334"/>
                  </a:lnTo>
                  <a:lnTo>
                    <a:pt x="110" y="406"/>
                  </a:lnTo>
                  <a:lnTo>
                    <a:pt x="59" y="469"/>
                  </a:lnTo>
                  <a:lnTo>
                    <a:pt x="23" y="511"/>
                  </a:lnTo>
                  <a:lnTo>
                    <a:pt x="14" y="521"/>
                  </a:lnTo>
                  <a:lnTo>
                    <a:pt x="0" y="552"/>
                  </a:lnTo>
                  <a:lnTo>
                    <a:pt x="28" y="520"/>
                  </a:lnTo>
                  <a:lnTo>
                    <a:pt x="89" y="450"/>
                  </a:lnTo>
                  <a:lnTo>
                    <a:pt x="163" y="362"/>
                  </a:lnTo>
                  <a:lnTo>
                    <a:pt x="230" y="278"/>
                  </a:lnTo>
                  <a:lnTo>
                    <a:pt x="270" y="219"/>
                  </a:lnTo>
                  <a:lnTo>
                    <a:pt x="275" y="209"/>
                  </a:lnTo>
                  <a:lnTo>
                    <a:pt x="278" y="199"/>
                  </a:lnTo>
                  <a:lnTo>
                    <a:pt x="278" y="195"/>
                  </a:lnTo>
                  <a:close/>
                  <a:moveTo>
                    <a:pt x="305" y="0"/>
                  </a:moveTo>
                  <a:lnTo>
                    <a:pt x="282" y="0"/>
                  </a:lnTo>
                  <a:lnTo>
                    <a:pt x="255" y="23"/>
                  </a:lnTo>
                  <a:lnTo>
                    <a:pt x="209" y="65"/>
                  </a:lnTo>
                  <a:lnTo>
                    <a:pt x="166" y="116"/>
                  </a:lnTo>
                  <a:lnTo>
                    <a:pt x="145" y="163"/>
                  </a:lnTo>
                  <a:lnTo>
                    <a:pt x="145" y="173"/>
                  </a:lnTo>
                  <a:lnTo>
                    <a:pt x="148" y="182"/>
                  </a:lnTo>
                  <a:lnTo>
                    <a:pt x="154" y="188"/>
                  </a:lnTo>
                  <a:lnTo>
                    <a:pt x="173" y="200"/>
                  </a:lnTo>
                  <a:lnTo>
                    <a:pt x="195" y="204"/>
                  </a:lnTo>
                  <a:lnTo>
                    <a:pt x="217" y="202"/>
                  </a:lnTo>
                  <a:lnTo>
                    <a:pt x="237" y="198"/>
                  </a:lnTo>
                  <a:lnTo>
                    <a:pt x="253" y="195"/>
                  </a:lnTo>
                  <a:lnTo>
                    <a:pt x="278" y="195"/>
                  </a:lnTo>
                  <a:lnTo>
                    <a:pt x="278" y="190"/>
                  </a:lnTo>
                  <a:lnTo>
                    <a:pt x="276" y="184"/>
                  </a:lnTo>
                  <a:lnTo>
                    <a:pt x="198" y="184"/>
                  </a:lnTo>
                  <a:lnTo>
                    <a:pt x="182" y="182"/>
                  </a:lnTo>
                  <a:lnTo>
                    <a:pt x="168" y="174"/>
                  </a:lnTo>
                  <a:lnTo>
                    <a:pt x="167" y="173"/>
                  </a:lnTo>
                  <a:lnTo>
                    <a:pt x="165" y="170"/>
                  </a:lnTo>
                  <a:lnTo>
                    <a:pt x="165" y="164"/>
                  </a:lnTo>
                  <a:lnTo>
                    <a:pt x="183" y="126"/>
                  </a:lnTo>
                  <a:lnTo>
                    <a:pt x="223" y="78"/>
                  </a:lnTo>
                  <a:lnTo>
                    <a:pt x="269" y="32"/>
                  </a:lnTo>
                  <a:lnTo>
                    <a:pt x="305" y="0"/>
                  </a:lnTo>
                  <a:close/>
                  <a:moveTo>
                    <a:pt x="258" y="175"/>
                  </a:moveTo>
                  <a:lnTo>
                    <a:pt x="246" y="176"/>
                  </a:lnTo>
                  <a:lnTo>
                    <a:pt x="216" y="182"/>
                  </a:lnTo>
                  <a:lnTo>
                    <a:pt x="198" y="184"/>
                  </a:lnTo>
                  <a:lnTo>
                    <a:pt x="276" y="184"/>
                  </a:lnTo>
                  <a:lnTo>
                    <a:pt x="275" y="182"/>
                  </a:lnTo>
                  <a:lnTo>
                    <a:pt x="268" y="177"/>
                  </a:lnTo>
                  <a:lnTo>
                    <a:pt x="258" y="1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" name="Freeform 53"/>
            <p:cNvSpPr>
              <a:spLocks/>
            </p:cNvSpPr>
            <p:nvPr/>
          </p:nvSpPr>
          <p:spPr bwMode="auto">
            <a:xfrm>
              <a:off x="4867" y="3380"/>
              <a:ext cx="279" cy="326"/>
            </a:xfrm>
            <a:custGeom>
              <a:avLst/>
              <a:gdLst>
                <a:gd name="T0" fmla="+- 0 5147 4868"/>
                <a:gd name="T1" fmla="*/ T0 w 279"/>
                <a:gd name="T2" fmla="+- 0 3380 3380"/>
                <a:gd name="T3" fmla="*/ 3380 h 326"/>
                <a:gd name="T4" fmla="+- 0 5117 4868"/>
                <a:gd name="T5" fmla="*/ T4 w 279"/>
                <a:gd name="T6" fmla="+- 0 3405 3380"/>
                <a:gd name="T7" fmla="*/ 3405 h 326"/>
                <a:gd name="T8" fmla="+- 0 4868 4868"/>
                <a:gd name="T9" fmla="*/ T8 w 279"/>
                <a:gd name="T10" fmla="+- 0 3693 3380"/>
                <a:gd name="T11" fmla="*/ 3693 h 326"/>
                <a:gd name="T12" fmla="+- 0 4883 4868"/>
                <a:gd name="T13" fmla="*/ T12 w 279"/>
                <a:gd name="T14" fmla="+- 0 3706 3380"/>
                <a:gd name="T15" fmla="*/ 3706 h 326"/>
                <a:gd name="T16" fmla="+- 0 5147 4868"/>
                <a:gd name="T17" fmla="*/ T16 w 279"/>
                <a:gd name="T18" fmla="+- 0 3380 3380"/>
                <a:gd name="T19" fmla="*/ 3380 h 3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79" h="326">
                  <a:moveTo>
                    <a:pt x="279" y="0"/>
                  </a:moveTo>
                  <a:lnTo>
                    <a:pt x="249" y="25"/>
                  </a:lnTo>
                  <a:lnTo>
                    <a:pt x="0" y="313"/>
                  </a:lnTo>
                  <a:lnTo>
                    <a:pt x="15" y="326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" name="Freeform 52"/>
            <p:cNvSpPr>
              <a:spLocks/>
            </p:cNvSpPr>
            <p:nvPr/>
          </p:nvSpPr>
          <p:spPr bwMode="auto">
            <a:xfrm>
              <a:off x="1907" y="2431"/>
              <a:ext cx="91" cy="399"/>
            </a:xfrm>
            <a:custGeom>
              <a:avLst/>
              <a:gdLst>
                <a:gd name="T0" fmla="+- 0 1978 1908"/>
                <a:gd name="T1" fmla="*/ T0 w 91"/>
                <a:gd name="T2" fmla="+- 0 2431 2431"/>
                <a:gd name="T3" fmla="*/ 2431 h 399"/>
                <a:gd name="T4" fmla="+- 0 1908 1908"/>
                <a:gd name="T5" fmla="*/ T4 w 91"/>
                <a:gd name="T6" fmla="+- 0 2827 2431"/>
                <a:gd name="T7" fmla="*/ 2827 h 399"/>
                <a:gd name="T8" fmla="+- 0 1927 1908"/>
                <a:gd name="T9" fmla="*/ T8 w 91"/>
                <a:gd name="T10" fmla="+- 0 2829 2431"/>
                <a:gd name="T11" fmla="*/ 2829 h 399"/>
                <a:gd name="T12" fmla="+- 0 1998 1908"/>
                <a:gd name="T13" fmla="*/ T12 w 91"/>
                <a:gd name="T14" fmla="+- 0 2434 2431"/>
                <a:gd name="T15" fmla="*/ 2434 h 399"/>
                <a:gd name="T16" fmla="+- 0 1978 1908"/>
                <a:gd name="T17" fmla="*/ T16 w 91"/>
                <a:gd name="T18" fmla="+- 0 2431 2431"/>
                <a:gd name="T19" fmla="*/ 2431 h 3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1" h="399">
                  <a:moveTo>
                    <a:pt x="70" y="0"/>
                  </a:moveTo>
                  <a:lnTo>
                    <a:pt x="0" y="396"/>
                  </a:lnTo>
                  <a:lnTo>
                    <a:pt x="19" y="398"/>
                  </a:lnTo>
                  <a:lnTo>
                    <a:pt x="90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" name="Freeform 51"/>
            <p:cNvSpPr>
              <a:spLocks/>
            </p:cNvSpPr>
            <p:nvPr/>
          </p:nvSpPr>
          <p:spPr bwMode="auto">
            <a:xfrm>
              <a:off x="1844" y="2883"/>
              <a:ext cx="107" cy="870"/>
            </a:xfrm>
            <a:custGeom>
              <a:avLst/>
              <a:gdLst>
                <a:gd name="T0" fmla="+- 0 1911 1844"/>
                <a:gd name="T1" fmla="*/ T0 w 107"/>
                <a:gd name="T2" fmla="+- 0 2883 2883"/>
                <a:gd name="T3" fmla="*/ 2883 h 870"/>
                <a:gd name="T4" fmla="+- 0 1851 1844"/>
                <a:gd name="T5" fmla="*/ T4 w 107"/>
                <a:gd name="T6" fmla="+- 0 3203 2883"/>
                <a:gd name="T7" fmla="*/ 3203 h 870"/>
                <a:gd name="T8" fmla="+- 0 1845 1844"/>
                <a:gd name="T9" fmla="*/ T8 w 107"/>
                <a:gd name="T10" fmla="+- 0 3277 2883"/>
                <a:gd name="T11" fmla="*/ 3277 h 870"/>
                <a:gd name="T12" fmla="+- 0 1844 1844"/>
                <a:gd name="T13" fmla="*/ T12 w 107"/>
                <a:gd name="T14" fmla="+- 0 3279 2883"/>
                <a:gd name="T15" fmla="*/ 3279 h 870"/>
                <a:gd name="T16" fmla="+- 0 1931 1844"/>
                <a:gd name="T17" fmla="*/ T16 w 107"/>
                <a:gd name="T18" fmla="+- 0 3753 2883"/>
                <a:gd name="T19" fmla="*/ 3753 h 870"/>
                <a:gd name="T20" fmla="+- 0 1951 1844"/>
                <a:gd name="T21" fmla="*/ T20 w 107"/>
                <a:gd name="T22" fmla="+- 0 3749 2883"/>
                <a:gd name="T23" fmla="*/ 3749 h 870"/>
                <a:gd name="T24" fmla="+- 0 1865 1844"/>
                <a:gd name="T25" fmla="*/ T24 w 107"/>
                <a:gd name="T26" fmla="+- 0 3279 2883"/>
                <a:gd name="T27" fmla="*/ 3279 h 870"/>
                <a:gd name="T28" fmla="+- 0 1865 1844"/>
                <a:gd name="T29" fmla="*/ T28 w 107"/>
                <a:gd name="T30" fmla="+- 0 3277 2883"/>
                <a:gd name="T31" fmla="*/ 3277 h 870"/>
                <a:gd name="T32" fmla="+- 0 1871 1844"/>
                <a:gd name="T33" fmla="*/ T32 w 107"/>
                <a:gd name="T34" fmla="+- 0 3206 2883"/>
                <a:gd name="T35" fmla="*/ 3206 h 870"/>
                <a:gd name="T36" fmla="+- 0 1931 1844"/>
                <a:gd name="T37" fmla="*/ T36 w 107"/>
                <a:gd name="T38" fmla="+- 0 2887 2883"/>
                <a:gd name="T39" fmla="*/ 2887 h 870"/>
                <a:gd name="T40" fmla="+- 0 1911 1844"/>
                <a:gd name="T41" fmla="*/ T40 w 107"/>
                <a:gd name="T42" fmla="+- 0 2883 2883"/>
                <a:gd name="T43" fmla="*/ 2883 h 87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107" h="870">
                  <a:moveTo>
                    <a:pt x="67" y="0"/>
                  </a:moveTo>
                  <a:lnTo>
                    <a:pt x="7" y="320"/>
                  </a:lnTo>
                  <a:lnTo>
                    <a:pt x="1" y="394"/>
                  </a:lnTo>
                  <a:lnTo>
                    <a:pt x="0" y="396"/>
                  </a:lnTo>
                  <a:lnTo>
                    <a:pt x="87" y="870"/>
                  </a:lnTo>
                  <a:lnTo>
                    <a:pt x="107" y="866"/>
                  </a:lnTo>
                  <a:lnTo>
                    <a:pt x="21" y="396"/>
                  </a:lnTo>
                  <a:lnTo>
                    <a:pt x="21" y="394"/>
                  </a:lnTo>
                  <a:lnTo>
                    <a:pt x="27" y="323"/>
                  </a:lnTo>
                  <a:lnTo>
                    <a:pt x="87" y="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" name="Freeform 50"/>
            <p:cNvSpPr>
              <a:spLocks/>
            </p:cNvSpPr>
            <p:nvPr/>
          </p:nvSpPr>
          <p:spPr bwMode="auto">
            <a:xfrm>
              <a:off x="1681" y="3194"/>
              <a:ext cx="181" cy="27"/>
            </a:xfrm>
            <a:custGeom>
              <a:avLst/>
              <a:gdLst>
                <a:gd name="T0" fmla="+- 0 1861 1681"/>
                <a:gd name="T1" fmla="*/ T0 w 181"/>
                <a:gd name="T2" fmla="+- 0 3195 3195"/>
                <a:gd name="T3" fmla="*/ 3195 h 27"/>
                <a:gd name="T4" fmla="+- 0 1681 1681"/>
                <a:gd name="T5" fmla="*/ T4 w 181"/>
                <a:gd name="T6" fmla="+- 0 3202 3195"/>
                <a:gd name="T7" fmla="*/ 3202 h 27"/>
                <a:gd name="T8" fmla="+- 0 1682 1681"/>
                <a:gd name="T9" fmla="*/ T8 w 181"/>
                <a:gd name="T10" fmla="+- 0 3222 3195"/>
                <a:gd name="T11" fmla="*/ 3222 h 27"/>
                <a:gd name="T12" fmla="+- 0 1862 1681"/>
                <a:gd name="T13" fmla="*/ T12 w 181"/>
                <a:gd name="T14" fmla="+- 0 3215 3195"/>
                <a:gd name="T15" fmla="*/ 3215 h 27"/>
                <a:gd name="T16" fmla="+- 0 1861 1681"/>
                <a:gd name="T17" fmla="*/ T16 w 181"/>
                <a:gd name="T18" fmla="+- 0 3195 3195"/>
                <a:gd name="T19" fmla="*/ 3195 h 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81" h="27">
                  <a:moveTo>
                    <a:pt x="180" y="0"/>
                  </a:moveTo>
                  <a:lnTo>
                    <a:pt x="0" y="7"/>
                  </a:lnTo>
                  <a:lnTo>
                    <a:pt x="1" y="27"/>
                  </a:lnTo>
                  <a:lnTo>
                    <a:pt x="181" y="2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" name="Line 49"/>
            <p:cNvSpPr>
              <a:spLocks noChangeShapeType="1"/>
            </p:cNvSpPr>
            <p:nvPr/>
          </p:nvSpPr>
          <p:spPr bwMode="auto">
            <a:xfrm>
              <a:off x="1688" y="3278"/>
              <a:ext cx="167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" name="Line 48"/>
            <p:cNvSpPr>
              <a:spLocks noChangeShapeType="1"/>
            </p:cNvSpPr>
            <p:nvPr/>
          </p:nvSpPr>
          <p:spPr bwMode="auto">
            <a:xfrm>
              <a:off x="1688" y="3278"/>
              <a:ext cx="167" cy="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" name="Freeform 47"/>
            <p:cNvSpPr>
              <a:spLocks/>
            </p:cNvSpPr>
            <p:nvPr/>
          </p:nvSpPr>
          <p:spPr bwMode="auto">
            <a:xfrm>
              <a:off x="3472" y="2430"/>
              <a:ext cx="137" cy="402"/>
            </a:xfrm>
            <a:custGeom>
              <a:avLst/>
              <a:gdLst>
                <a:gd name="T0" fmla="+- 0 3516 3473"/>
                <a:gd name="T1" fmla="*/ T0 w 137"/>
                <a:gd name="T2" fmla="+- 0 2430 2430"/>
                <a:gd name="T3" fmla="*/ 2430 h 402"/>
                <a:gd name="T4" fmla="+- 0 3473 3473"/>
                <a:gd name="T5" fmla="*/ T4 w 137"/>
                <a:gd name="T6" fmla="+- 0 2432 2430"/>
                <a:gd name="T7" fmla="*/ 2432 h 402"/>
                <a:gd name="T8" fmla="+- 0 3589 3473"/>
                <a:gd name="T9" fmla="*/ T8 w 137"/>
                <a:gd name="T10" fmla="+- 0 2831 2430"/>
                <a:gd name="T11" fmla="*/ 2831 h 402"/>
                <a:gd name="T12" fmla="+- 0 3609 3473"/>
                <a:gd name="T13" fmla="*/ T12 w 137"/>
                <a:gd name="T14" fmla="+- 0 2830 2430"/>
                <a:gd name="T15" fmla="*/ 2830 h 402"/>
                <a:gd name="T16" fmla="+- 0 3516 3473"/>
                <a:gd name="T17" fmla="*/ T16 w 137"/>
                <a:gd name="T18" fmla="+- 0 2430 2430"/>
                <a:gd name="T19" fmla="*/ 2430 h 4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7" h="402">
                  <a:moveTo>
                    <a:pt x="43" y="0"/>
                  </a:moveTo>
                  <a:lnTo>
                    <a:pt x="0" y="2"/>
                  </a:lnTo>
                  <a:lnTo>
                    <a:pt x="116" y="401"/>
                  </a:lnTo>
                  <a:lnTo>
                    <a:pt x="136" y="40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" name="Freeform 46"/>
            <p:cNvSpPr>
              <a:spLocks/>
            </p:cNvSpPr>
            <p:nvPr/>
          </p:nvSpPr>
          <p:spPr bwMode="auto">
            <a:xfrm>
              <a:off x="3556" y="2869"/>
              <a:ext cx="147" cy="885"/>
            </a:xfrm>
            <a:custGeom>
              <a:avLst/>
              <a:gdLst>
                <a:gd name="T0" fmla="+- 0 3622 3556"/>
                <a:gd name="T1" fmla="*/ T0 w 147"/>
                <a:gd name="T2" fmla="+- 0 2870 2870"/>
                <a:gd name="T3" fmla="*/ 2870 h 885"/>
                <a:gd name="T4" fmla="+- 0 3603 3556"/>
                <a:gd name="T5" fmla="*/ T4 w 147"/>
                <a:gd name="T6" fmla="+- 0 2874 2870"/>
                <a:gd name="T7" fmla="*/ 2874 h 885"/>
                <a:gd name="T8" fmla="+- 0 3683 3556"/>
                <a:gd name="T9" fmla="*/ T8 w 147"/>
                <a:gd name="T10" fmla="+- 0 3180 2870"/>
                <a:gd name="T11" fmla="*/ 3180 h 885"/>
                <a:gd name="T12" fmla="+- 0 3683 3556"/>
                <a:gd name="T13" fmla="*/ T12 w 147"/>
                <a:gd name="T14" fmla="+- 0 3290 2870"/>
                <a:gd name="T15" fmla="*/ 3290 h 885"/>
                <a:gd name="T16" fmla="+- 0 3556 3556"/>
                <a:gd name="T17" fmla="*/ T16 w 147"/>
                <a:gd name="T18" fmla="+- 0 3748 2870"/>
                <a:gd name="T19" fmla="*/ 3748 h 885"/>
                <a:gd name="T20" fmla="+- 0 3576 3556"/>
                <a:gd name="T21" fmla="*/ T20 w 147"/>
                <a:gd name="T22" fmla="+- 0 3754 2870"/>
                <a:gd name="T23" fmla="*/ 3754 h 885"/>
                <a:gd name="T24" fmla="+- 0 3703 3556"/>
                <a:gd name="T25" fmla="*/ T24 w 147"/>
                <a:gd name="T26" fmla="+- 0 3293 2870"/>
                <a:gd name="T27" fmla="*/ 3293 h 885"/>
                <a:gd name="T28" fmla="+- 0 3703 3556"/>
                <a:gd name="T29" fmla="*/ T28 w 147"/>
                <a:gd name="T30" fmla="+- 0 3177 2870"/>
                <a:gd name="T31" fmla="*/ 3177 h 885"/>
                <a:gd name="T32" fmla="+- 0 3622 3556"/>
                <a:gd name="T33" fmla="*/ T32 w 147"/>
                <a:gd name="T34" fmla="+- 0 2870 2870"/>
                <a:gd name="T35" fmla="*/ 2870 h 8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47" h="885">
                  <a:moveTo>
                    <a:pt x="66" y="0"/>
                  </a:moveTo>
                  <a:lnTo>
                    <a:pt x="47" y="4"/>
                  </a:lnTo>
                  <a:lnTo>
                    <a:pt x="127" y="310"/>
                  </a:lnTo>
                  <a:lnTo>
                    <a:pt x="127" y="420"/>
                  </a:lnTo>
                  <a:lnTo>
                    <a:pt x="0" y="878"/>
                  </a:lnTo>
                  <a:lnTo>
                    <a:pt x="20" y="884"/>
                  </a:lnTo>
                  <a:lnTo>
                    <a:pt x="147" y="423"/>
                  </a:lnTo>
                  <a:lnTo>
                    <a:pt x="147" y="30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" name="Rectangle 45"/>
            <p:cNvSpPr>
              <a:spLocks noChangeArrowheads="1"/>
            </p:cNvSpPr>
            <p:nvPr/>
          </p:nvSpPr>
          <p:spPr bwMode="auto">
            <a:xfrm>
              <a:off x="3692" y="3168"/>
              <a:ext cx="134" cy="2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" name="Line 44"/>
            <p:cNvSpPr>
              <a:spLocks noChangeShapeType="1"/>
            </p:cNvSpPr>
            <p:nvPr/>
          </p:nvSpPr>
          <p:spPr bwMode="auto">
            <a:xfrm>
              <a:off x="3693" y="3292"/>
              <a:ext cx="140" cy="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" name="AutoShape 43"/>
            <p:cNvSpPr>
              <a:spLocks/>
            </p:cNvSpPr>
            <p:nvPr/>
          </p:nvSpPr>
          <p:spPr bwMode="auto">
            <a:xfrm>
              <a:off x="2528" y="2878"/>
              <a:ext cx="604" cy="829"/>
            </a:xfrm>
            <a:custGeom>
              <a:avLst/>
              <a:gdLst>
                <a:gd name="T0" fmla="+- 0 2938 2528"/>
                <a:gd name="T1" fmla="*/ T0 w 604"/>
                <a:gd name="T2" fmla="+- 0 3241 2878"/>
                <a:gd name="T3" fmla="*/ 3241 h 829"/>
                <a:gd name="T4" fmla="+- 0 2911 2528"/>
                <a:gd name="T5" fmla="*/ T4 w 604"/>
                <a:gd name="T6" fmla="+- 0 3241 2878"/>
                <a:gd name="T7" fmla="*/ 3241 h 829"/>
                <a:gd name="T8" fmla="+- 0 2915 2528"/>
                <a:gd name="T9" fmla="*/ T8 w 604"/>
                <a:gd name="T10" fmla="+- 0 3244 2878"/>
                <a:gd name="T11" fmla="*/ 3244 h 829"/>
                <a:gd name="T12" fmla="+- 0 2918 2528"/>
                <a:gd name="T13" fmla="*/ T12 w 604"/>
                <a:gd name="T14" fmla="+- 0 3248 2878"/>
                <a:gd name="T15" fmla="*/ 3248 h 829"/>
                <a:gd name="T16" fmla="+- 0 2917 2528"/>
                <a:gd name="T17" fmla="*/ T16 w 604"/>
                <a:gd name="T18" fmla="+- 0 3264 2878"/>
                <a:gd name="T19" fmla="*/ 3264 h 829"/>
                <a:gd name="T20" fmla="+- 0 2902 2528"/>
                <a:gd name="T21" fmla="*/ T20 w 604"/>
                <a:gd name="T22" fmla="+- 0 3296 2878"/>
                <a:gd name="T23" fmla="*/ 3296 h 829"/>
                <a:gd name="T24" fmla="+- 0 2864 2528"/>
                <a:gd name="T25" fmla="*/ T24 w 604"/>
                <a:gd name="T26" fmla="+- 0 3347 2878"/>
                <a:gd name="T27" fmla="*/ 3347 h 829"/>
                <a:gd name="T28" fmla="+- 0 2810 2528"/>
                <a:gd name="T29" fmla="*/ T28 w 604"/>
                <a:gd name="T30" fmla="+- 0 3413 2878"/>
                <a:gd name="T31" fmla="*/ 3413 h 829"/>
                <a:gd name="T32" fmla="+- 0 2743 2528"/>
                <a:gd name="T33" fmla="*/ T32 w 604"/>
                <a:gd name="T34" fmla="+- 0 3488 2878"/>
                <a:gd name="T35" fmla="*/ 3488 h 829"/>
                <a:gd name="T36" fmla="+- 0 2671 2528"/>
                <a:gd name="T37" fmla="*/ T36 w 604"/>
                <a:gd name="T38" fmla="+- 0 3565 2878"/>
                <a:gd name="T39" fmla="*/ 3565 h 829"/>
                <a:gd name="T40" fmla="+- 0 2597 2528"/>
                <a:gd name="T41" fmla="*/ T40 w 604"/>
                <a:gd name="T42" fmla="+- 0 3640 2878"/>
                <a:gd name="T43" fmla="*/ 3640 h 829"/>
                <a:gd name="T44" fmla="+- 0 2528 2528"/>
                <a:gd name="T45" fmla="*/ T44 w 604"/>
                <a:gd name="T46" fmla="+- 0 3706 2878"/>
                <a:gd name="T47" fmla="*/ 3706 h 829"/>
                <a:gd name="T48" fmla="+- 0 2547 2528"/>
                <a:gd name="T49" fmla="*/ T48 w 604"/>
                <a:gd name="T50" fmla="+- 0 3692 2878"/>
                <a:gd name="T51" fmla="*/ 3692 h 829"/>
                <a:gd name="T52" fmla="+- 0 2581 2528"/>
                <a:gd name="T53" fmla="*/ T52 w 604"/>
                <a:gd name="T54" fmla="+- 0 3660 2878"/>
                <a:gd name="T55" fmla="*/ 3660 h 829"/>
                <a:gd name="T56" fmla="+- 0 2640 2528"/>
                <a:gd name="T57" fmla="*/ T56 w 604"/>
                <a:gd name="T58" fmla="+- 0 3603 2878"/>
                <a:gd name="T59" fmla="*/ 3603 h 829"/>
                <a:gd name="T60" fmla="+- 0 2715 2528"/>
                <a:gd name="T61" fmla="*/ T60 w 604"/>
                <a:gd name="T62" fmla="+- 0 3530 2878"/>
                <a:gd name="T63" fmla="*/ 3530 h 829"/>
                <a:gd name="T64" fmla="+- 0 2793 2528"/>
                <a:gd name="T65" fmla="*/ T64 w 604"/>
                <a:gd name="T66" fmla="+- 0 3451 2878"/>
                <a:gd name="T67" fmla="*/ 3451 h 829"/>
                <a:gd name="T68" fmla="+- 0 2863 2528"/>
                <a:gd name="T69" fmla="*/ T68 w 604"/>
                <a:gd name="T70" fmla="+- 0 3374 2878"/>
                <a:gd name="T71" fmla="*/ 3374 h 829"/>
                <a:gd name="T72" fmla="+- 0 2915 2528"/>
                <a:gd name="T73" fmla="*/ T72 w 604"/>
                <a:gd name="T74" fmla="+- 0 3309 2878"/>
                <a:gd name="T75" fmla="*/ 3309 h 829"/>
                <a:gd name="T76" fmla="+- 0 2937 2528"/>
                <a:gd name="T77" fmla="*/ T76 w 604"/>
                <a:gd name="T78" fmla="+- 0 3266 2878"/>
                <a:gd name="T79" fmla="*/ 3266 h 829"/>
                <a:gd name="T80" fmla="+- 0 2938 2528"/>
                <a:gd name="T81" fmla="*/ T80 w 604"/>
                <a:gd name="T82" fmla="+- 0 3254 2878"/>
                <a:gd name="T83" fmla="*/ 3254 h 829"/>
                <a:gd name="T84" fmla="+- 0 2938 2528"/>
                <a:gd name="T85" fmla="*/ T84 w 604"/>
                <a:gd name="T86" fmla="+- 0 3241 2878"/>
                <a:gd name="T87" fmla="*/ 3241 h 829"/>
                <a:gd name="T88" fmla="+- 0 3106 2528"/>
                <a:gd name="T89" fmla="*/ T88 w 604"/>
                <a:gd name="T90" fmla="+- 0 2878 2878"/>
                <a:gd name="T91" fmla="*/ 2878 h 829"/>
                <a:gd name="T92" fmla="+- 0 3059 2528"/>
                <a:gd name="T93" fmla="*/ T92 w 604"/>
                <a:gd name="T94" fmla="+- 0 2926 2878"/>
                <a:gd name="T95" fmla="*/ 2926 h 829"/>
                <a:gd name="T96" fmla="+- 0 2996 2528"/>
                <a:gd name="T97" fmla="*/ T96 w 604"/>
                <a:gd name="T98" fmla="+- 0 2991 2878"/>
                <a:gd name="T99" fmla="*/ 2991 h 829"/>
                <a:gd name="T100" fmla="+- 0 2929 2528"/>
                <a:gd name="T101" fmla="*/ T100 w 604"/>
                <a:gd name="T102" fmla="+- 0 3065 2878"/>
                <a:gd name="T103" fmla="*/ 3065 h 829"/>
                <a:gd name="T104" fmla="+- 0 2869 2528"/>
                <a:gd name="T105" fmla="*/ T104 w 604"/>
                <a:gd name="T106" fmla="+- 0 3136 2878"/>
                <a:gd name="T107" fmla="*/ 3136 h 829"/>
                <a:gd name="T108" fmla="+- 0 2826 2528"/>
                <a:gd name="T109" fmla="*/ T108 w 604"/>
                <a:gd name="T110" fmla="+- 0 3196 2878"/>
                <a:gd name="T111" fmla="*/ 3196 h 829"/>
                <a:gd name="T112" fmla="+- 0 2813 2528"/>
                <a:gd name="T113" fmla="*/ T112 w 604"/>
                <a:gd name="T114" fmla="+- 0 3235 2878"/>
                <a:gd name="T115" fmla="*/ 3235 h 829"/>
                <a:gd name="T116" fmla="+- 0 2814 2528"/>
                <a:gd name="T117" fmla="*/ T116 w 604"/>
                <a:gd name="T118" fmla="+- 0 3241 2878"/>
                <a:gd name="T119" fmla="*/ 3241 h 829"/>
                <a:gd name="T120" fmla="+- 0 2818 2528"/>
                <a:gd name="T121" fmla="*/ T120 w 604"/>
                <a:gd name="T122" fmla="+- 0 3245 2878"/>
                <a:gd name="T123" fmla="*/ 3245 h 829"/>
                <a:gd name="T124" fmla="+- 0 2823 2528"/>
                <a:gd name="T125" fmla="*/ T124 w 604"/>
                <a:gd name="T126" fmla="+- 0 3247 2878"/>
                <a:gd name="T127" fmla="*/ 3247 h 829"/>
                <a:gd name="T128" fmla="+- 0 2840 2528"/>
                <a:gd name="T129" fmla="*/ T128 w 604"/>
                <a:gd name="T130" fmla="+- 0 3252 2878"/>
                <a:gd name="T131" fmla="*/ 3252 h 829"/>
                <a:gd name="T132" fmla="+- 0 2857 2528"/>
                <a:gd name="T133" fmla="*/ T132 w 604"/>
                <a:gd name="T134" fmla="+- 0 3252 2878"/>
                <a:gd name="T135" fmla="*/ 3252 h 829"/>
                <a:gd name="T136" fmla="+- 0 2873 2528"/>
                <a:gd name="T137" fmla="*/ T136 w 604"/>
                <a:gd name="T138" fmla="+- 0 3250 2878"/>
                <a:gd name="T139" fmla="*/ 3250 h 829"/>
                <a:gd name="T140" fmla="+- 0 2888 2528"/>
                <a:gd name="T141" fmla="*/ T140 w 604"/>
                <a:gd name="T142" fmla="+- 0 3246 2878"/>
                <a:gd name="T143" fmla="*/ 3246 h 829"/>
                <a:gd name="T144" fmla="+- 0 2911 2528"/>
                <a:gd name="T145" fmla="*/ T144 w 604"/>
                <a:gd name="T146" fmla="+- 0 3241 2878"/>
                <a:gd name="T147" fmla="*/ 3241 h 829"/>
                <a:gd name="T148" fmla="+- 0 2938 2528"/>
                <a:gd name="T149" fmla="*/ T148 w 604"/>
                <a:gd name="T150" fmla="+- 0 3241 2878"/>
                <a:gd name="T151" fmla="*/ 3241 h 829"/>
                <a:gd name="T152" fmla="+- 0 2938 2528"/>
                <a:gd name="T153" fmla="*/ T152 w 604"/>
                <a:gd name="T154" fmla="+- 0 3238 2878"/>
                <a:gd name="T155" fmla="*/ 3238 h 829"/>
                <a:gd name="T156" fmla="+- 0 2932 2528"/>
                <a:gd name="T157" fmla="*/ T156 w 604"/>
                <a:gd name="T158" fmla="+- 0 3232 2878"/>
                <a:gd name="T159" fmla="*/ 3232 h 829"/>
                <a:gd name="T160" fmla="+- 0 2845 2528"/>
                <a:gd name="T161" fmla="*/ T160 w 604"/>
                <a:gd name="T162" fmla="+- 0 3232 2878"/>
                <a:gd name="T163" fmla="*/ 3232 h 829"/>
                <a:gd name="T164" fmla="+- 0 2832 2528"/>
                <a:gd name="T165" fmla="*/ T164 w 604"/>
                <a:gd name="T166" fmla="+- 0 3229 2878"/>
                <a:gd name="T167" fmla="*/ 3229 h 829"/>
                <a:gd name="T168" fmla="+- 0 2845 2528"/>
                <a:gd name="T169" fmla="*/ T168 w 604"/>
                <a:gd name="T170" fmla="+- 0 3203 2878"/>
                <a:gd name="T171" fmla="*/ 3203 h 829"/>
                <a:gd name="T172" fmla="+- 0 2878 2528"/>
                <a:gd name="T173" fmla="*/ T172 w 604"/>
                <a:gd name="T174" fmla="+- 0 3157 2878"/>
                <a:gd name="T175" fmla="*/ 3157 h 829"/>
                <a:gd name="T176" fmla="+- 0 2929 2528"/>
                <a:gd name="T177" fmla="*/ T176 w 604"/>
                <a:gd name="T178" fmla="+- 0 3096 2878"/>
                <a:gd name="T179" fmla="*/ 3096 h 829"/>
                <a:gd name="T180" fmla="+- 0 2991 2528"/>
                <a:gd name="T181" fmla="*/ T180 w 604"/>
                <a:gd name="T182" fmla="+- 0 3027 2878"/>
                <a:gd name="T183" fmla="*/ 3027 h 829"/>
                <a:gd name="T184" fmla="+- 0 3060 2528"/>
                <a:gd name="T185" fmla="*/ T184 w 604"/>
                <a:gd name="T186" fmla="+- 0 2953 2878"/>
                <a:gd name="T187" fmla="*/ 2953 h 829"/>
                <a:gd name="T188" fmla="+- 0 3132 2528"/>
                <a:gd name="T189" fmla="*/ T188 w 604"/>
                <a:gd name="T190" fmla="+- 0 2879 2878"/>
                <a:gd name="T191" fmla="*/ 2879 h 829"/>
                <a:gd name="T192" fmla="+- 0 3106 2528"/>
                <a:gd name="T193" fmla="*/ T192 w 604"/>
                <a:gd name="T194" fmla="+- 0 2878 2878"/>
                <a:gd name="T195" fmla="*/ 2878 h 829"/>
                <a:gd name="T196" fmla="+- 0 2908 2528"/>
                <a:gd name="T197" fmla="*/ T196 w 604"/>
                <a:gd name="T198" fmla="+- 0 3223 2878"/>
                <a:gd name="T199" fmla="*/ 3223 h 829"/>
                <a:gd name="T200" fmla="+- 0 2896 2528"/>
                <a:gd name="T201" fmla="*/ T200 w 604"/>
                <a:gd name="T202" fmla="+- 0 3224 2878"/>
                <a:gd name="T203" fmla="*/ 3224 h 829"/>
                <a:gd name="T204" fmla="+- 0 2870 2528"/>
                <a:gd name="T205" fmla="*/ T204 w 604"/>
                <a:gd name="T206" fmla="+- 0 3230 2878"/>
                <a:gd name="T207" fmla="*/ 3230 h 829"/>
                <a:gd name="T208" fmla="+- 0 2857 2528"/>
                <a:gd name="T209" fmla="*/ T208 w 604"/>
                <a:gd name="T210" fmla="+- 0 3232 2878"/>
                <a:gd name="T211" fmla="*/ 3232 h 829"/>
                <a:gd name="T212" fmla="+- 0 2845 2528"/>
                <a:gd name="T213" fmla="*/ T212 w 604"/>
                <a:gd name="T214" fmla="+- 0 3232 2878"/>
                <a:gd name="T215" fmla="*/ 3232 h 829"/>
                <a:gd name="T216" fmla="+- 0 2932 2528"/>
                <a:gd name="T217" fmla="*/ T216 w 604"/>
                <a:gd name="T218" fmla="+- 0 3232 2878"/>
                <a:gd name="T219" fmla="*/ 3232 h 829"/>
                <a:gd name="T220" fmla="+- 0 2928 2528"/>
                <a:gd name="T221" fmla="*/ T220 w 604"/>
                <a:gd name="T222" fmla="+- 0 3228 2878"/>
                <a:gd name="T223" fmla="*/ 3228 h 829"/>
                <a:gd name="T224" fmla="+- 0 2919 2528"/>
                <a:gd name="T225" fmla="*/ T224 w 604"/>
                <a:gd name="T226" fmla="+- 0 3224 2878"/>
                <a:gd name="T227" fmla="*/ 3224 h 829"/>
                <a:gd name="T228" fmla="+- 0 2908 2528"/>
                <a:gd name="T229" fmla="*/ T228 w 604"/>
                <a:gd name="T230" fmla="+- 0 3223 2878"/>
                <a:gd name="T231" fmla="*/ 3223 h 8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604" h="829">
                  <a:moveTo>
                    <a:pt x="410" y="363"/>
                  </a:moveTo>
                  <a:lnTo>
                    <a:pt x="383" y="363"/>
                  </a:lnTo>
                  <a:lnTo>
                    <a:pt x="387" y="366"/>
                  </a:lnTo>
                  <a:lnTo>
                    <a:pt x="390" y="370"/>
                  </a:lnTo>
                  <a:lnTo>
                    <a:pt x="389" y="386"/>
                  </a:lnTo>
                  <a:lnTo>
                    <a:pt x="374" y="418"/>
                  </a:lnTo>
                  <a:lnTo>
                    <a:pt x="336" y="469"/>
                  </a:lnTo>
                  <a:lnTo>
                    <a:pt x="282" y="535"/>
                  </a:lnTo>
                  <a:lnTo>
                    <a:pt x="215" y="610"/>
                  </a:lnTo>
                  <a:lnTo>
                    <a:pt x="143" y="687"/>
                  </a:lnTo>
                  <a:lnTo>
                    <a:pt x="69" y="762"/>
                  </a:lnTo>
                  <a:lnTo>
                    <a:pt x="0" y="828"/>
                  </a:lnTo>
                  <a:lnTo>
                    <a:pt x="19" y="814"/>
                  </a:lnTo>
                  <a:lnTo>
                    <a:pt x="53" y="782"/>
                  </a:lnTo>
                  <a:lnTo>
                    <a:pt x="112" y="725"/>
                  </a:lnTo>
                  <a:lnTo>
                    <a:pt x="187" y="652"/>
                  </a:lnTo>
                  <a:lnTo>
                    <a:pt x="265" y="573"/>
                  </a:lnTo>
                  <a:lnTo>
                    <a:pt x="335" y="496"/>
                  </a:lnTo>
                  <a:lnTo>
                    <a:pt x="387" y="431"/>
                  </a:lnTo>
                  <a:lnTo>
                    <a:pt x="409" y="388"/>
                  </a:lnTo>
                  <a:lnTo>
                    <a:pt x="410" y="376"/>
                  </a:lnTo>
                  <a:lnTo>
                    <a:pt x="410" y="363"/>
                  </a:lnTo>
                  <a:close/>
                  <a:moveTo>
                    <a:pt x="578" y="0"/>
                  </a:moveTo>
                  <a:lnTo>
                    <a:pt x="531" y="48"/>
                  </a:lnTo>
                  <a:lnTo>
                    <a:pt x="468" y="113"/>
                  </a:lnTo>
                  <a:lnTo>
                    <a:pt x="401" y="187"/>
                  </a:lnTo>
                  <a:lnTo>
                    <a:pt x="341" y="258"/>
                  </a:lnTo>
                  <a:lnTo>
                    <a:pt x="298" y="318"/>
                  </a:lnTo>
                  <a:lnTo>
                    <a:pt x="285" y="357"/>
                  </a:lnTo>
                  <a:lnTo>
                    <a:pt x="286" y="363"/>
                  </a:lnTo>
                  <a:lnTo>
                    <a:pt x="290" y="367"/>
                  </a:lnTo>
                  <a:lnTo>
                    <a:pt x="295" y="369"/>
                  </a:lnTo>
                  <a:lnTo>
                    <a:pt x="312" y="374"/>
                  </a:lnTo>
                  <a:lnTo>
                    <a:pt x="329" y="374"/>
                  </a:lnTo>
                  <a:lnTo>
                    <a:pt x="345" y="372"/>
                  </a:lnTo>
                  <a:lnTo>
                    <a:pt x="360" y="368"/>
                  </a:lnTo>
                  <a:lnTo>
                    <a:pt x="383" y="363"/>
                  </a:lnTo>
                  <a:lnTo>
                    <a:pt x="410" y="363"/>
                  </a:lnTo>
                  <a:lnTo>
                    <a:pt x="410" y="360"/>
                  </a:lnTo>
                  <a:lnTo>
                    <a:pt x="404" y="354"/>
                  </a:lnTo>
                  <a:lnTo>
                    <a:pt x="317" y="354"/>
                  </a:lnTo>
                  <a:lnTo>
                    <a:pt x="304" y="351"/>
                  </a:lnTo>
                  <a:lnTo>
                    <a:pt x="317" y="325"/>
                  </a:lnTo>
                  <a:lnTo>
                    <a:pt x="350" y="279"/>
                  </a:lnTo>
                  <a:lnTo>
                    <a:pt x="401" y="218"/>
                  </a:lnTo>
                  <a:lnTo>
                    <a:pt x="463" y="149"/>
                  </a:lnTo>
                  <a:lnTo>
                    <a:pt x="532" y="75"/>
                  </a:lnTo>
                  <a:lnTo>
                    <a:pt x="604" y="1"/>
                  </a:lnTo>
                  <a:lnTo>
                    <a:pt x="578" y="0"/>
                  </a:lnTo>
                  <a:close/>
                  <a:moveTo>
                    <a:pt x="380" y="345"/>
                  </a:moveTo>
                  <a:lnTo>
                    <a:pt x="368" y="346"/>
                  </a:lnTo>
                  <a:lnTo>
                    <a:pt x="342" y="352"/>
                  </a:lnTo>
                  <a:lnTo>
                    <a:pt x="329" y="354"/>
                  </a:lnTo>
                  <a:lnTo>
                    <a:pt x="317" y="354"/>
                  </a:lnTo>
                  <a:lnTo>
                    <a:pt x="404" y="354"/>
                  </a:lnTo>
                  <a:lnTo>
                    <a:pt x="400" y="350"/>
                  </a:lnTo>
                  <a:lnTo>
                    <a:pt x="391" y="346"/>
                  </a:lnTo>
                  <a:lnTo>
                    <a:pt x="380" y="3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" name="AutoShape 42"/>
            <p:cNvSpPr>
              <a:spLocks/>
            </p:cNvSpPr>
            <p:nvPr/>
          </p:nvSpPr>
          <p:spPr bwMode="auto">
            <a:xfrm>
              <a:off x="3053" y="2868"/>
              <a:ext cx="487" cy="828"/>
            </a:xfrm>
            <a:custGeom>
              <a:avLst/>
              <a:gdLst>
                <a:gd name="T0" fmla="+- 0 3368 3053"/>
                <a:gd name="T1" fmla="*/ T0 w 487"/>
                <a:gd name="T2" fmla="+- 0 3283 2868"/>
                <a:gd name="T3" fmla="*/ 3283 h 828"/>
                <a:gd name="T4" fmla="+- 0 3344 3053"/>
                <a:gd name="T5" fmla="*/ T4 w 487"/>
                <a:gd name="T6" fmla="+- 0 3283 2868"/>
                <a:gd name="T7" fmla="*/ 3283 h 828"/>
                <a:gd name="T8" fmla="+- 0 3348 3053"/>
                <a:gd name="T9" fmla="*/ T8 w 487"/>
                <a:gd name="T10" fmla="+- 0 3288 2868"/>
                <a:gd name="T11" fmla="*/ 3288 h 828"/>
                <a:gd name="T12" fmla="+- 0 3348 3053"/>
                <a:gd name="T13" fmla="*/ T12 w 487"/>
                <a:gd name="T14" fmla="+- 0 3292 2868"/>
                <a:gd name="T15" fmla="*/ 3292 h 828"/>
                <a:gd name="T16" fmla="+- 0 3344 3053"/>
                <a:gd name="T17" fmla="*/ T16 w 487"/>
                <a:gd name="T18" fmla="+- 0 3301 2868"/>
                <a:gd name="T19" fmla="*/ 3301 h 828"/>
                <a:gd name="T20" fmla="+- 0 3314 3053"/>
                <a:gd name="T21" fmla="*/ T20 w 487"/>
                <a:gd name="T22" fmla="+- 0 3350 2868"/>
                <a:gd name="T23" fmla="*/ 3350 h 828"/>
                <a:gd name="T24" fmla="+- 0 3258 3053"/>
                <a:gd name="T25" fmla="*/ T24 w 487"/>
                <a:gd name="T26" fmla="+- 0 3429 2868"/>
                <a:gd name="T27" fmla="*/ 3429 h 828"/>
                <a:gd name="T28" fmla="+- 0 3190 3053"/>
                <a:gd name="T29" fmla="*/ T28 w 487"/>
                <a:gd name="T30" fmla="+- 0 3519 2868"/>
                <a:gd name="T31" fmla="*/ 3519 h 828"/>
                <a:gd name="T32" fmla="+- 0 3124 3053"/>
                <a:gd name="T33" fmla="*/ T32 w 487"/>
                <a:gd name="T34" fmla="+- 0 3605 2868"/>
                <a:gd name="T35" fmla="*/ 3605 h 828"/>
                <a:gd name="T36" fmla="+- 0 3074 3053"/>
                <a:gd name="T37" fmla="*/ T36 w 487"/>
                <a:gd name="T38" fmla="+- 0 3670 2868"/>
                <a:gd name="T39" fmla="*/ 3670 h 828"/>
                <a:gd name="T40" fmla="+- 0 3053 3053"/>
                <a:gd name="T41" fmla="*/ T40 w 487"/>
                <a:gd name="T42" fmla="+- 0 3696 2868"/>
                <a:gd name="T43" fmla="*/ 3696 h 828"/>
                <a:gd name="T44" fmla="+- 0 3074 3053"/>
                <a:gd name="T45" fmla="*/ T44 w 487"/>
                <a:gd name="T46" fmla="+- 0 3678 2868"/>
                <a:gd name="T47" fmla="*/ 3678 h 828"/>
                <a:gd name="T48" fmla="+- 0 3097 3053"/>
                <a:gd name="T49" fmla="*/ T48 w 487"/>
                <a:gd name="T50" fmla="+- 0 3650 2868"/>
                <a:gd name="T51" fmla="*/ 3650 h 828"/>
                <a:gd name="T52" fmla="+- 0 3148 3053"/>
                <a:gd name="T53" fmla="*/ T52 w 487"/>
                <a:gd name="T54" fmla="+- 0 3590 2868"/>
                <a:gd name="T55" fmla="*/ 3590 h 828"/>
                <a:gd name="T56" fmla="+- 0 3212 3053"/>
                <a:gd name="T57" fmla="*/ T56 w 487"/>
                <a:gd name="T58" fmla="+- 0 3511 2868"/>
                <a:gd name="T59" fmla="*/ 3511 h 828"/>
                <a:gd name="T60" fmla="+- 0 3278 3053"/>
                <a:gd name="T61" fmla="*/ T60 w 487"/>
                <a:gd name="T62" fmla="+- 0 3428 2868"/>
                <a:gd name="T63" fmla="*/ 3428 h 828"/>
                <a:gd name="T64" fmla="+- 0 3332 3053"/>
                <a:gd name="T65" fmla="*/ T64 w 487"/>
                <a:gd name="T66" fmla="+- 0 3356 2868"/>
                <a:gd name="T67" fmla="*/ 3356 h 828"/>
                <a:gd name="T68" fmla="+- 0 3362 3053"/>
                <a:gd name="T69" fmla="*/ T68 w 487"/>
                <a:gd name="T70" fmla="+- 0 3309 2868"/>
                <a:gd name="T71" fmla="*/ 3309 h 828"/>
                <a:gd name="T72" fmla="+- 0 3368 3053"/>
                <a:gd name="T73" fmla="*/ T72 w 487"/>
                <a:gd name="T74" fmla="+- 0 3295 2868"/>
                <a:gd name="T75" fmla="*/ 3295 h 828"/>
                <a:gd name="T76" fmla="+- 0 3369 3053"/>
                <a:gd name="T77" fmla="*/ T76 w 487"/>
                <a:gd name="T78" fmla="+- 0 3284 2868"/>
                <a:gd name="T79" fmla="*/ 3284 h 828"/>
                <a:gd name="T80" fmla="+- 0 3368 3053"/>
                <a:gd name="T81" fmla="*/ T80 w 487"/>
                <a:gd name="T82" fmla="+- 0 3283 2868"/>
                <a:gd name="T83" fmla="*/ 3283 h 828"/>
                <a:gd name="T84" fmla="+- 0 3526 3053"/>
                <a:gd name="T85" fmla="*/ T84 w 487"/>
                <a:gd name="T86" fmla="+- 0 2868 2868"/>
                <a:gd name="T87" fmla="*/ 2868 h 828"/>
                <a:gd name="T88" fmla="+- 0 3476 3053"/>
                <a:gd name="T89" fmla="*/ T88 w 487"/>
                <a:gd name="T90" fmla="+- 0 2919 2868"/>
                <a:gd name="T91" fmla="*/ 2919 h 828"/>
                <a:gd name="T92" fmla="+- 0 3418 3053"/>
                <a:gd name="T93" fmla="*/ T92 w 487"/>
                <a:gd name="T94" fmla="+- 0 2981 2868"/>
                <a:gd name="T95" fmla="*/ 2981 h 828"/>
                <a:gd name="T96" fmla="+- 0 3357 3053"/>
                <a:gd name="T97" fmla="*/ T96 w 487"/>
                <a:gd name="T98" fmla="+- 0 3049 2868"/>
                <a:gd name="T99" fmla="*/ 3049 h 828"/>
                <a:gd name="T100" fmla="+- 0 3301 3053"/>
                <a:gd name="T101" fmla="*/ T100 w 487"/>
                <a:gd name="T102" fmla="+- 0 3116 2868"/>
                <a:gd name="T103" fmla="*/ 3116 h 828"/>
                <a:gd name="T104" fmla="+- 0 3257 3053"/>
                <a:gd name="T105" fmla="*/ T104 w 487"/>
                <a:gd name="T106" fmla="+- 0 3177 2868"/>
                <a:gd name="T107" fmla="*/ 3177 h 828"/>
                <a:gd name="T108" fmla="+- 0 3232 3053"/>
                <a:gd name="T109" fmla="*/ T108 w 487"/>
                <a:gd name="T110" fmla="+- 0 3226 2868"/>
                <a:gd name="T111" fmla="*/ 3226 h 828"/>
                <a:gd name="T112" fmla="+- 0 3232 3053"/>
                <a:gd name="T113" fmla="*/ T112 w 487"/>
                <a:gd name="T114" fmla="+- 0 3257 2868"/>
                <a:gd name="T115" fmla="*/ 3257 h 828"/>
                <a:gd name="T116" fmla="+- 0 3248 3053"/>
                <a:gd name="T117" fmla="*/ T116 w 487"/>
                <a:gd name="T118" fmla="+- 0 3272 2868"/>
                <a:gd name="T119" fmla="*/ 3272 h 828"/>
                <a:gd name="T120" fmla="+- 0 3269 3053"/>
                <a:gd name="T121" fmla="*/ T120 w 487"/>
                <a:gd name="T122" fmla="+- 0 3280 2868"/>
                <a:gd name="T123" fmla="*/ 3280 h 828"/>
                <a:gd name="T124" fmla="+- 0 3292 3053"/>
                <a:gd name="T125" fmla="*/ T124 w 487"/>
                <a:gd name="T126" fmla="+- 0 3283 2868"/>
                <a:gd name="T127" fmla="*/ 3283 h 828"/>
                <a:gd name="T128" fmla="+- 0 3314 3053"/>
                <a:gd name="T129" fmla="*/ T128 w 487"/>
                <a:gd name="T130" fmla="+- 0 3283 2868"/>
                <a:gd name="T131" fmla="*/ 3283 h 828"/>
                <a:gd name="T132" fmla="+- 0 3368 3053"/>
                <a:gd name="T133" fmla="*/ T132 w 487"/>
                <a:gd name="T134" fmla="+- 0 3283 2868"/>
                <a:gd name="T135" fmla="*/ 3283 h 828"/>
                <a:gd name="T136" fmla="+- 0 3364 3053"/>
                <a:gd name="T137" fmla="*/ T136 w 487"/>
                <a:gd name="T138" fmla="+- 0 3276 2868"/>
                <a:gd name="T139" fmla="*/ 3276 h 828"/>
                <a:gd name="T140" fmla="+- 0 3355 3053"/>
                <a:gd name="T141" fmla="*/ T140 w 487"/>
                <a:gd name="T142" fmla="+- 0 3269 2868"/>
                <a:gd name="T143" fmla="*/ 3269 h 828"/>
                <a:gd name="T144" fmla="+- 0 3344 3053"/>
                <a:gd name="T145" fmla="*/ T144 w 487"/>
                <a:gd name="T146" fmla="+- 0 3265 2868"/>
                <a:gd name="T147" fmla="*/ 3265 h 828"/>
                <a:gd name="T148" fmla="+- 0 3330 3053"/>
                <a:gd name="T149" fmla="*/ T148 w 487"/>
                <a:gd name="T150" fmla="+- 0 3263 2868"/>
                <a:gd name="T151" fmla="*/ 3263 h 828"/>
                <a:gd name="T152" fmla="+- 0 3295 3053"/>
                <a:gd name="T153" fmla="*/ T152 w 487"/>
                <a:gd name="T154" fmla="+- 0 3263 2868"/>
                <a:gd name="T155" fmla="*/ 3263 h 828"/>
                <a:gd name="T156" fmla="+- 0 3276 3053"/>
                <a:gd name="T157" fmla="*/ T156 w 487"/>
                <a:gd name="T158" fmla="+- 0 3261 2868"/>
                <a:gd name="T159" fmla="*/ 3261 h 828"/>
                <a:gd name="T160" fmla="+- 0 3260 3053"/>
                <a:gd name="T161" fmla="*/ T160 w 487"/>
                <a:gd name="T162" fmla="+- 0 3256 2868"/>
                <a:gd name="T163" fmla="*/ 3256 h 828"/>
                <a:gd name="T164" fmla="+- 0 3248 3053"/>
                <a:gd name="T165" fmla="*/ T164 w 487"/>
                <a:gd name="T166" fmla="+- 0 3246 2868"/>
                <a:gd name="T167" fmla="*/ 3246 h 828"/>
                <a:gd name="T168" fmla="+- 0 3252 3053"/>
                <a:gd name="T169" fmla="*/ T168 w 487"/>
                <a:gd name="T170" fmla="+- 0 3224 2868"/>
                <a:gd name="T171" fmla="*/ 3224 h 828"/>
                <a:gd name="T172" fmla="+- 0 3278 3053"/>
                <a:gd name="T173" fmla="*/ T172 w 487"/>
                <a:gd name="T174" fmla="+- 0 3181 2868"/>
                <a:gd name="T175" fmla="*/ 3181 h 828"/>
                <a:gd name="T176" fmla="+- 0 3323 3053"/>
                <a:gd name="T177" fmla="*/ T176 w 487"/>
                <a:gd name="T178" fmla="+- 0 3122 2868"/>
                <a:gd name="T179" fmla="*/ 3122 h 828"/>
                <a:gd name="T180" fmla="+- 0 3384 3053"/>
                <a:gd name="T181" fmla="*/ T180 w 487"/>
                <a:gd name="T182" fmla="+- 0 3050 2868"/>
                <a:gd name="T183" fmla="*/ 3050 h 828"/>
                <a:gd name="T184" fmla="+- 0 3457 3053"/>
                <a:gd name="T185" fmla="*/ T184 w 487"/>
                <a:gd name="T186" fmla="+- 0 2969 2868"/>
                <a:gd name="T187" fmla="*/ 2969 h 828"/>
                <a:gd name="T188" fmla="+- 0 3540 3053"/>
                <a:gd name="T189" fmla="*/ T188 w 487"/>
                <a:gd name="T190" fmla="+- 0 2882 2868"/>
                <a:gd name="T191" fmla="*/ 2882 h 828"/>
                <a:gd name="T192" fmla="+- 0 3526 3053"/>
                <a:gd name="T193" fmla="*/ T192 w 487"/>
                <a:gd name="T194" fmla="+- 0 2868 2868"/>
                <a:gd name="T195" fmla="*/ 2868 h 82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487" h="828">
                  <a:moveTo>
                    <a:pt x="315" y="415"/>
                  </a:moveTo>
                  <a:lnTo>
                    <a:pt x="291" y="415"/>
                  </a:lnTo>
                  <a:lnTo>
                    <a:pt x="295" y="420"/>
                  </a:lnTo>
                  <a:lnTo>
                    <a:pt x="295" y="424"/>
                  </a:lnTo>
                  <a:lnTo>
                    <a:pt x="291" y="433"/>
                  </a:lnTo>
                  <a:lnTo>
                    <a:pt x="261" y="482"/>
                  </a:lnTo>
                  <a:lnTo>
                    <a:pt x="205" y="561"/>
                  </a:lnTo>
                  <a:lnTo>
                    <a:pt x="137" y="651"/>
                  </a:lnTo>
                  <a:lnTo>
                    <a:pt x="71" y="737"/>
                  </a:lnTo>
                  <a:lnTo>
                    <a:pt x="21" y="802"/>
                  </a:lnTo>
                  <a:lnTo>
                    <a:pt x="0" y="828"/>
                  </a:lnTo>
                  <a:lnTo>
                    <a:pt x="21" y="810"/>
                  </a:lnTo>
                  <a:lnTo>
                    <a:pt x="44" y="782"/>
                  </a:lnTo>
                  <a:lnTo>
                    <a:pt x="95" y="722"/>
                  </a:lnTo>
                  <a:lnTo>
                    <a:pt x="159" y="643"/>
                  </a:lnTo>
                  <a:lnTo>
                    <a:pt x="225" y="560"/>
                  </a:lnTo>
                  <a:lnTo>
                    <a:pt x="279" y="488"/>
                  </a:lnTo>
                  <a:lnTo>
                    <a:pt x="309" y="441"/>
                  </a:lnTo>
                  <a:lnTo>
                    <a:pt x="315" y="427"/>
                  </a:lnTo>
                  <a:lnTo>
                    <a:pt x="316" y="416"/>
                  </a:lnTo>
                  <a:lnTo>
                    <a:pt x="315" y="415"/>
                  </a:lnTo>
                  <a:close/>
                  <a:moveTo>
                    <a:pt x="473" y="0"/>
                  </a:moveTo>
                  <a:lnTo>
                    <a:pt x="423" y="51"/>
                  </a:lnTo>
                  <a:lnTo>
                    <a:pt x="365" y="113"/>
                  </a:lnTo>
                  <a:lnTo>
                    <a:pt x="304" y="181"/>
                  </a:lnTo>
                  <a:lnTo>
                    <a:pt x="248" y="248"/>
                  </a:lnTo>
                  <a:lnTo>
                    <a:pt x="204" y="309"/>
                  </a:lnTo>
                  <a:lnTo>
                    <a:pt x="179" y="358"/>
                  </a:lnTo>
                  <a:lnTo>
                    <a:pt x="179" y="389"/>
                  </a:lnTo>
                  <a:lnTo>
                    <a:pt x="195" y="404"/>
                  </a:lnTo>
                  <a:lnTo>
                    <a:pt x="216" y="412"/>
                  </a:lnTo>
                  <a:lnTo>
                    <a:pt x="239" y="415"/>
                  </a:lnTo>
                  <a:lnTo>
                    <a:pt x="261" y="415"/>
                  </a:lnTo>
                  <a:lnTo>
                    <a:pt x="315" y="415"/>
                  </a:lnTo>
                  <a:lnTo>
                    <a:pt x="311" y="408"/>
                  </a:lnTo>
                  <a:lnTo>
                    <a:pt x="302" y="401"/>
                  </a:lnTo>
                  <a:lnTo>
                    <a:pt x="291" y="397"/>
                  </a:lnTo>
                  <a:lnTo>
                    <a:pt x="277" y="395"/>
                  </a:lnTo>
                  <a:lnTo>
                    <a:pt x="242" y="395"/>
                  </a:lnTo>
                  <a:lnTo>
                    <a:pt x="223" y="393"/>
                  </a:lnTo>
                  <a:lnTo>
                    <a:pt x="207" y="388"/>
                  </a:lnTo>
                  <a:lnTo>
                    <a:pt x="195" y="378"/>
                  </a:lnTo>
                  <a:lnTo>
                    <a:pt x="199" y="356"/>
                  </a:lnTo>
                  <a:lnTo>
                    <a:pt x="225" y="313"/>
                  </a:lnTo>
                  <a:lnTo>
                    <a:pt x="270" y="254"/>
                  </a:lnTo>
                  <a:lnTo>
                    <a:pt x="331" y="182"/>
                  </a:lnTo>
                  <a:lnTo>
                    <a:pt x="404" y="101"/>
                  </a:lnTo>
                  <a:lnTo>
                    <a:pt x="487" y="14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" name="Freeform 41"/>
            <p:cNvSpPr>
              <a:spLocks/>
            </p:cNvSpPr>
            <p:nvPr/>
          </p:nvSpPr>
          <p:spPr bwMode="auto">
            <a:xfrm>
              <a:off x="3320" y="3493"/>
              <a:ext cx="227" cy="263"/>
            </a:xfrm>
            <a:custGeom>
              <a:avLst/>
              <a:gdLst>
                <a:gd name="T0" fmla="+- 0 3548 3321"/>
                <a:gd name="T1" fmla="*/ T0 w 227"/>
                <a:gd name="T2" fmla="+- 0 3494 3494"/>
                <a:gd name="T3" fmla="*/ 3494 h 263"/>
                <a:gd name="T4" fmla="+- 0 3321 3321"/>
                <a:gd name="T5" fmla="*/ T4 w 227"/>
                <a:gd name="T6" fmla="+- 0 3756 3494"/>
                <a:gd name="T7" fmla="*/ 3756 h 263"/>
                <a:gd name="T8" fmla="+- 0 3368 3321"/>
                <a:gd name="T9" fmla="*/ T8 w 227"/>
                <a:gd name="T10" fmla="+- 0 3737 3494"/>
                <a:gd name="T11" fmla="*/ 3737 h 263"/>
                <a:gd name="T12" fmla="+- 0 3547 3321"/>
                <a:gd name="T13" fmla="*/ T12 w 227"/>
                <a:gd name="T14" fmla="+- 0 3504 3494"/>
                <a:gd name="T15" fmla="*/ 3504 h 263"/>
                <a:gd name="T16" fmla="+- 0 3548 3321"/>
                <a:gd name="T17" fmla="*/ T16 w 227"/>
                <a:gd name="T18" fmla="+- 0 3494 3494"/>
                <a:gd name="T19" fmla="*/ 3494 h 2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27" h="263">
                  <a:moveTo>
                    <a:pt x="227" y="0"/>
                  </a:moveTo>
                  <a:lnTo>
                    <a:pt x="0" y="262"/>
                  </a:lnTo>
                  <a:lnTo>
                    <a:pt x="47" y="243"/>
                  </a:lnTo>
                  <a:lnTo>
                    <a:pt x="226" y="1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" name="Freeform 40"/>
            <p:cNvSpPr>
              <a:spLocks/>
            </p:cNvSpPr>
            <p:nvPr/>
          </p:nvSpPr>
          <p:spPr bwMode="auto">
            <a:xfrm>
              <a:off x="2699" y="2501"/>
              <a:ext cx="320" cy="333"/>
            </a:xfrm>
            <a:custGeom>
              <a:avLst/>
              <a:gdLst>
                <a:gd name="T0" fmla="+- 0 3019 2699"/>
                <a:gd name="T1" fmla="*/ T0 w 320"/>
                <a:gd name="T2" fmla="+- 0 2502 2502"/>
                <a:gd name="T3" fmla="*/ 2502 h 333"/>
                <a:gd name="T4" fmla="+- 0 2999 2699"/>
                <a:gd name="T5" fmla="*/ T4 w 320"/>
                <a:gd name="T6" fmla="+- 0 2506 2502"/>
                <a:gd name="T7" fmla="*/ 2506 h 333"/>
                <a:gd name="T8" fmla="+- 0 2699 2699"/>
                <a:gd name="T9" fmla="*/ T8 w 320"/>
                <a:gd name="T10" fmla="+- 0 2821 2502"/>
                <a:gd name="T11" fmla="*/ 2821 h 333"/>
                <a:gd name="T12" fmla="+- 0 2714 2699"/>
                <a:gd name="T13" fmla="*/ T12 w 320"/>
                <a:gd name="T14" fmla="+- 0 2834 2502"/>
                <a:gd name="T15" fmla="*/ 2834 h 333"/>
                <a:gd name="T16" fmla="+- 0 3019 2699"/>
                <a:gd name="T17" fmla="*/ T16 w 320"/>
                <a:gd name="T18" fmla="+- 0 2502 2502"/>
                <a:gd name="T19" fmla="*/ 2502 h 3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0" h="333">
                  <a:moveTo>
                    <a:pt x="320" y="0"/>
                  </a:moveTo>
                  <a:lnTo>
                    <a:pt x="300" y="4"/>
                  </a:lnTo>
                  <a:lnTo>
                    <a:pt x="0" y="319"/>
                  </a:lnTo>
                  <a:lnTo>
                    <a:pt x="15" y="332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" name="Freeform 39"/>
            <p:cNvSpPr>
              <a:spLocks/>
            </p:cNvSpPr>
            <p:nvPr/>
          </p:nvSpPr>
          <p:spPr bwMode="auto">
            <a:xfrm>
              <a:off x="3132" y="2419"/>
              <a:ext cx="229" cy="306"/>
            </a:xfrm>
            <a:custGeom>
              <a:avLst/>
              <a:gdLst>
                <a:gd name="T0" fmla="+- 0 3345 3132"/>
                <a:gd name="T1" fmla="*/ T0 w 229"/>
                <a:gd name="T2" fmla="+- 0 2420 2420"/>
                <a:gd name="T3" fmla="*/ 2420 h 306"/>
                <a:gd name="T4" fmla="+- 0 3132 3132"/>
                <a:gd name="T5" fmla="*/ T4 w 229"/>
                <a:gd name="T6" fmla="+- 0 2725 2420"/>
                <a:gd name="T7" fmla="*/ 2725 h 306"/>
                <a:gd name="T8" fmla="+- 0 3148 3132"/>
                <a:gd name="T9" fmla="*/ T8 w 229"/>
                <a:gd name="T10" fmla="+- 0 2711 2420"/>
                <a:gd name="T11" fmla="*/ 2711 h 306"/>
                <a:gd name="T12" fmla="+- 0 3361 3132"/>
                <a:gd name="T13" fmla="*/ T12 w 229"/>
                <a:gd name="T14" fmla="+- 0 2432 2420"/>
                <a:gd name="T15" fmla="*/ 2432 h 306"/>
                <a:gd name="T16" fmla="+- 0 3345 3132"/>
                <a:gd name="T17" fmla="*/ T16 w 229"/>
                <a:gd name="T18" fmla="+- 0 2420 2420"/>
                <a:gd name="T19" fmla="*/ 2420 h 3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29" h="306">
                  <a:moveTo>
                    <a:pt x="213" y="0"/>
                  </a:moveTo>
                  <a:lnTo>
                    <a:pt x="0" y="305"/>
                  </a:lnTo>
                  <a:lnTo>
                    <a:pt x="16" y="291"/>
                  </a:lnTo>
                  <a:lnTo>
                    <a:pt x="229" y="12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86" name="Picture 38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" y="4156"/>
              <a:ext cx="133" cy="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68" name="Freeform 37"/>
            <p:cNvSpPr>
              <a:spLocks/>
            </p:cNvSpPr>
            <p:nvPr/>
          </p:nvSpPr>
          <p:spPr bwMode="auto">
            <a:xfrm>
              <a:off x="3587" y="4157"/>
              <a:ext cx="200" cy="266"/>
            </a:xfrm>
            <a:custGeom>
              <a:avLst/>
              <a:gdLst>
                <a:gd name="T0" fmla="+- 0 3771 3587"/>
                <a:gd name="T1" fmla="*/ T0 w 200"/>
                <a:gd name="T2" fmla="+- 0 4158 4158"/>
                <a:gd name="T3" fmla="*/ 4158 h 266"/>
                <a:gd name="T4" fmla="+- 0 3587 3587"/>
                <a:gd name="T5" fmla="*/ T4 w 200"/>
                <a:gd name="T6" fmla="+- 0 4423 4158"/>
                <a:gd name="T7" fmla="*/ 4423 h 266"/>
                <a:gd name="T8" fmla="+- 0 3787 3587"/>
                <a:gd name="T9" fmla="*/ T8 w 200"/>
                <a:gd name="T10" fmla="+- 0 4170 4158"/>
                <a:gd name="T11" fmla="*/ 4170 h 266"/>
                <a:gd name="T12" fmla="+- 0 3771 3587"/>
                <a:gd name="T13" fmla="*/ T12 w 200"/>
                <a:gd name="T14" fmla="+- 0 4158 4158"/>
                <a:gd name="T15" fmla="*/ 4158 h 26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0" h="266">
                  <a:moveTo>
                    <a:pt x="184" y="0"/>
                  </a:moveTo>
                  <a:lnTo>
                    <a:pt x="0" y="265"/>
                  </a:lnTo>
                  <a:lnTo>
                    <a:pt x="200" y="1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" name="Freeform 36"/>
            <p:cNvSpPr>
              <a:spLocks/>
            </p:cNvSpPr>
            <p:nvPr/>
          </p:nvSpPr>
          <p:spPr bwMode="auto">
            <a:xfrm>
              <a:off x="2992" y="4230"/>
              <a:ext cx="167" cy="200"/>
            </a:xfrm>
            <a:custGeom>
              <a:avLst/>
              <a:gdLst>
                <a:gd name="T0" fmla="+- 0 3159 2993"/>
                <a:gd name="T1" fmla="*/ T0 w 167"/>
                <a:gd name="T2" fmla="+- 0 4231 4231"/>
                <a:gd name="T3" fmla="*/ 4231 h 200"/>
                <a:gd name="T4" fmla="+- 0 2993 2993"/>
                <a:gd name="T5" fmla="*/ T4 w 167"/>
                <a:gd name="T6" fmla="+- 0 4417 4231"/>
                <a:gd name="T7" fmla="*/ 4417 h 200"/>
                <a:gd name="T8" fmla="+- 0 3007 2993"/>
                <a:gd name="T9" fmla="*/ T8 w 167"/>
                <a:gd name="T10" fmla="+- 0 4430 4231"/>
                <a:gd name="T11" fmla="*/ 4430 h 200"/>
                <a:gd name="T12" fmla="+- 0 3159 2993"/>
                <a:gd name="T13" fmla="*/ T12 w 167"/>
                <a:gd name="T14" fmla="+- 0 4231 4231"/>
                <a:gd name="T15" fmla="*/ 4231 h 2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7" h="200">
                  <a:moveTo>
                    <a:pt x="166" y="0"/>
                  </a:moveTo>
                  <a:lnTo>
                    <a:pt x="0" y="186"/>
                  </a:lnTo>
                  <a:lnTo>
                    <a:pt x="14" y="19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83" name="Picture 35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" y="4220"/>
              <a:ext cx="162" cy="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70" name="Freeform 34"/>
            <p:cNvSpPr>
              <a:spLocks/>
            </p:cNvSpPr>
            <p:nvPr/>
          </p:nvSpPr>
          <p:spPr bwMode="auto">
            <a:xfrm>
              <a:off x="1941" y="4176"/>
              <a:ext cx="287" cy="256"/>
            </a:xfrm>
            <a:custGeom>
              <a:avLst/>
              <a:gdLst>
                <a:gd name="T0" fmla="+- 0 2228 1941"/>
                <a:gd name="T1" fmla="*/ T0 w 287"/>
                <a:gd name="T2" fmla="+- 0 4176 4176"/>
                <a:gd name="T3" fmla="*/ 4176 h 256"/>
                <a:gd name="T4" fmla="+- 0 1941 1941"/>
                <a:gd name="T5" fmla="*/ T4 w 287"/>
                <a:gd name="T6" fmla="+- 0 4416 4176"/>
                <a:gd name="T7" fmla="*/ 4416 h 256"/>
                <a:gd name="T8" fmla="+- 0 1954 1941"/>
                <a:gd name="T9" fmla="*/ T8 w 287"/>
                <a:gd name="T10" fmla="+- 0 4431 4176"/>
                <a:gd name="T11" fmla="*/ 4431 h 256"/>
                <a:gd name="T12" fmla="+- 0 2228 1941"/>
                <a:gd name="T13" fmla="*/ T12 w 287"/>
                <a:gd name="T14" fmla="+- 0 4176 4176"/>
                <a:gd name="T15" fmla="*/ 4176 h 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87" h="256">
                  <a:moveTo>
                    <a:pt x="287" y="0"/>
                  </a:moveTo>
                  <a:lnTo>
                    <a:pt x="0" y="240"/>
                  </a:lnTo>
                  <a:lnTo>
                    <a:pt x="13" y="255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1" name="Freeform 33"/>
            <p:cNvSpPr>
              <a:spLocks/>
            </p:cNvSpPr>
            <p:nvPr/>
          </p:nvSpPr>
          <p:spPr bwMode="auto">
            <a:xfrm>
              <a:off x="1674" y="4731"/>
              <a:ext cx="353" cy="479"/>
            </a:xfrm>
            <a:custGeom>
              <a:avLst/>
              <a:gdLst>
                <a:gd name="T0" fmla="+- 0 2027 1675"/>
                <a:gd name="T1" fmla="*/ T0 w 353"/>
                <a:gd name="T2" fmla="+- 0 4732 4732"/>
                <a:gd name="T3" fmla="*/ 4732 h 479"/>
                <a:gd name="T4" fmla="+- 0 1916 1675"/>
                <a:gd name="T5" fmla="*/ T4 w 353"/>
                <a:gd name="T6" fmla="+- 0 4796 4732"/>
                <a:gd name="T7" fmla="*/ 4796 h 479"/>
                <a:gd name="T8" fmla="+- 0 1859 1675"/>
                <a:gd name="T9" fmla="*/ T8 w 353"/>
                <a:gd name="T10" fmla="+- 0 4834 4732"/>
                <a:gd name="T11" fmla="*/ 4834 h 479"/>
                <a:gd name="T12" fmla="+- 0 1833 1675"/>
                <a:gd name="T13" fmla="*/ T12 w 353"/>
                <a:gd name="T14" fmla="+- 0 4891 4732"/>
                <a:gd name="T15" fmla="*/ 4891 h 479"/>
                <a:gd name="T16" fmla="+- 0 1833 1675"/>
                <a:gd name="T17" fmla="*/ T16 w 353"/>
                <a:gd name="T18" fmla="+- 0 4899 4732"/>
                <a:gd name="T19" fmla="*/ 4899 h 479"/>
                <a:gd name="T20" fmla="+- 0 1836 1675"/>
                <a:gd name="T21" fmla="*/ T20 w 353"/>
                <a:gd name="T22" fmla="+- 0 4906 4732"/>
                <a:gd name="T23" fmla="*/ 4906 h 479"/>
                <a:gd name="T24" fmla="+- 0 1891 1675"/>
                <a:gd name="T25" fmla="*/ T24 w 353"/>
                <a:gd name="T26" fmla="+- 0 4935 4732"/>
                <a:gd name="T27" fmla="*/ 4935 h 479"/>
                <a:gd name="T28" fmla="+- 0 1907 1675"/>
                <a:gd name="T29" fmla="*/ T28 w 353"/>
                <a:gd name="T30" fmla="+- 0 4939 4732"/>
                <a:gd name="T31" fmla="*/ 4939 h 479"/>
                <a:gd name="T32" fmla="+- 0 1909 1675"/>
                <a:gd name="T33" fmla="*/ T32 w 353"/>
                <a:gd name="T34" fmla="+- 0 4943 4732"/>
                <a:gd name="T35" fmla="*/ 4943 h 479"/>
                <a:gd name="T36" fmla="+- 0 1871 1675"/>
                <a:gd name="T37" fmla="*/ T36 w 353"/>
                <a:gd name="T38" fmla="+- 0 5004 4732"/>
                <a:gd name="T39" fmla="*/ 5004 h 479"/>
                <a:gd name="T40" fmla="+- 0 1806 1675"/>
                <a:gd name="T41" fmla="*/ T40 w 353"/>
                <a:gd name="T42" fmla="+- 0 5071 4732"/>
                <a:gd name="T43" fmla="*/ 5071 h 479"/>
                <a:gd name="T44" fmla="+- 0 1733 1675"/>
                <a:gd name="T45" fmla="*/ T44 w 353"/>
                <a:gd name="T46" fmla="+- 0 5141 4732"/>
                <a:gd name="T47" fmla="*/ 5141 h 479"/>
                <a:gd name="T48" fmla="+- 0 1675 1675"/>
                <a:gd name="T49" fmla="*/ T48 w 353"/>
                <a:gd name="T50" fmla="+- 0 5195 4732"/>
                <a:gd name="T51" fmla="*/ 5195 h 479"/>
                <a:gd name="T52" fmla="+- 0 1688 1675"/>
                <a:gd name="T53" fmla="*/ T52 w 353"/>
                <a:gd name="T54" fmla="+- 0 5210 4732"/>
                <a:gd name="T55" fmla="*/ 5210 h 479"/>
                <a:gd name="T56" fmla="+- 0 1807 1675"/>
                <a:gd name="T57" fmla="*/ T56 w 353"/>
                <a:gd name="T58" fmla="+- 0 5099 4732"/>
                <a:gd name="T59" fmla="*/ 5099 h 479"/>
                <a:gd name="T60" fmla="+- 0 1881 1675"/>
                <a:gd name="T61" fmla="*/ T60 w 353"/>
                <a:gd name="T62" fmla="+- 0 5022 4732"/>
                <a:gd name="T63" fmla="*/ 5022 h 479"/>
                <a:gd name="T64" fmla="+- 0 1924 1675"/>
                <a:gd name="T65" fmla="*/ T64 w 353"/>
                <a:gd name="T66" fmla="+- 0 4967 4732"/>
                <a:gd name="T67" fmla="*/ 4967 h 479"/>
                <a:gd name="T68" fmla="+- 0 1931 1675"/>
                <a:gd name="T69" fmla="*/ T68 w 353"/>
                <a:gd name="T70" fmla="+- 0 4942 4732"/>
                <a:gd name="T71" fmla="*/ 4942 h 479"/>
                <a:gd name="T72" fmla="+- 0 1922 1675"/>
                <a:gd name="T73" fmla="*/ T72 w 353"/>
                <a:gd name="T74" fmla="+- 0 4923 4732"/>
                <a:gd name="T75" fmla="*/ 4923 h 479"/>
                <a:gd name="T76" fmla="+- 0 1896 1675"/>
                <a:gd name="T77" fmla="*/ T76 w 353"/>
                <a:gd name="T78" fmla="+- 0 4915 4732"/>
                <a:gd name="T79" fmla="*/ 4915 h 479"/>
                <a:gd name="T80" fmla="+- 0 1886 1675"/>
                <a:gd name="T81" fmla="*/ T80 w 353"/>
                <a:gd name="T82" fmla="+- 0 4912 4732"/>
                <a:gd name="T83" fmla="*/ 4912 h 479"/>
                <a:gd name="T84" fmla="+- 0 1853 1675"/>
                <a:gd name="T85" fmla="*/ T84 w 353"/>
                <a:gd name="T86" fmla="+- 0 4894 4732"/>
                <a:gd name="T87" fmla="*/ 4894 h 479"/>
                <a:gd name="T88" fmla="+- 0 1853 1675"/>
                <a:gd name="T89" fmla="*/ T88 w 353"/>
                <a:gd name="T90" fmla="+- 0 4892 4732"/>
                <a:gd name="T91" fmla="*/ 4892 h 479"/>
                <a:gd name="T92" fmla="+- 0 1871 1675"/>
                <a:gd name="T93" fmla="*/ T92 w 353"/>
                <a:gd name="T94" fmla="+- 0 4860 4732"/>
                <a:gd name="T95" fmla="*/ 4860 h 479"/>
                <a:gd name="T96" fmla="+- 0 1915 1675"/>
                <a:gd name="T97" fmla="*/ T96 w 353"/>
                <a:gd name="T98" fmla="+- 0 4817 4732"/>
                <a:gd name="T99" fmla="*/ 4817 h 479"/>
                <a:gd name="T100" fmla="+- 0 1972 1675"/>
                <a:gd name="T101" fmla="*/ T100 w 353"/>
                <a:gd name="T102" fmla="+- 0 4772 4732"/>
                <a:gd name="T103" fmla="*/ 4772 h 479"/>
                <a:gd name="T104" fmla="+- 0 2027 1675"/>
                <a:gd name="T105" fmla="*/ T104 w 353"/>
                <a:gd name="T106" fmla="+- 0 4732 4732"/>
                <a:gd name="T107" fmla="*/ 4732 h 4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353" h="479">
                  <a:moveTo>
                    <a:pt x="352" y="0"/>
                  </a:moveTo>
                  <a:lnTo>
                    <a:pt x="241" y="64"/>
                  </a:lnTo>
                  <a:lnTo>
                    <a:pt x="184" y="102"/>
                  </a:lnTo>
                  <a:lnTo>
                    <a:pt x="158" y="159"/>
                  </a:lnTo>
                  <a:lnTo>
                    <a:pt x="158" y="167"/>
                  </a:lnTo>
                  <a:lnTo>
                    <a:pt x="161" y="174"/>
                  </a:lnTo>
                  <a:lnTo>
                    <a:pt x="216" y="203"/>
                  </a:lnTo>
                  <a:lnTo>
                    <a:pt x="232" y="207"/>
                  </a:lnTo>
                  <a:lnTo>
                    <a:pt x="234" y="211"/>
                  </a:lnTo>
                  <a:lnTo>
                    <a:pt x="196" y="272"/>
                  </a:lnTo>
                  <a:lnTo>
                    <a:pt x="131" y="339"/>
                  </a:lnTo>
                  <a:lnTo>
                    <a:pt x="58" y="409"/>
                  </a:lnTo>
                  <a:lnTo>
                    <a:pt x="0" y="463"/>
                  </a:lnTo>
                  <a:lnTo>
                    <a:pt x="13" y="478"/>
                  </a:lnTo>
                  <a:lnTo>
                    <a:pt x="132" y="367"/>
                  </a:lnTo>
                  <a:lnTo>
                    <a:pt x="206" y="290"/>
                  </a:lnTo>
                  <a:lnTo>
                    <a:pt x="249" y="235"/>
                  </a:lnTo>
                  <a:lnTo>
                    <a:pt x="256" y="210"/>
                  </a:lnTo>
                  <a:lnTo>
                    <a:pt x="247" y="191"/>
                  </a:lnTo>
                  <a:lnTo>
                    <a:pt x="221" y="183"/>
                  </a:lnTo>
                  <a:lnTo>
                    <a:pt x="211" y="180"/>
                  </a:lnTo>
                  <a:lnTo>
                    <a:pt x="178" y="162"/>
                  </a:lnTo>
                  <a:lnTo>
                    <a:pt x="178" y="160"/>
                  </a:lnTo>
                  <a:lnTo>
                    <a:pt x="196" y="128"/>
                  </a:lnTo>
                  <a:lnTo>
                    <a:pt x="240" y="85"/>
                  </a:lnTo>
                  <a:lnTo>
                    <a:pt x="297" y="4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80" name="Picture 3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" y="5104"/>
              <a:ext cx="284" cy="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72" name="AutoShape 31"/>
            <p:cNvSpPr>
              <a:spLocks/>
            </p:cNvSpPr>
            <p:nvPr/>
          </p:nvSpPr>
          <p:spPr bwMode="auto">
            <a:xfrm>
              <a:off x="2659" y="4504"/>
              <a:ext cx="641" cy="932"/>
            </a:xfrm>
            <a:custGeom>
              <a:avLst/>
              <a:gdLst>
                <a:gd name="T0" fmla="+- 0 3085 2660"/>
                <a:gd name="T1" fmla="*/ T0 w 641"/>
                <a:gd name="T2" fmla="+- 0 4886 4504"/>
                <a:gd name="T3" fmla="*/ 4886 h 932"/>
                <a:gd name="T4" fmla="+- 0 3057 2660"/>
                <a:gd name="T5" fmla="*/ T4 w 641"/>
                <a:gd name="T6" fmla="+- 0 4886 4504"/>
                <a:gd name="T7" fmla="*/ 4886 h 932"/>
                <a:gd name="T8" fmla="+- 0 3065 2660"/>
                <a:gd name="T9" fmla="*/ T8 w 641"/>
                <a:gd name="T10" fmla="+- 0 4890 4504"/>
                <a:gd name="T11" fmla="*/ 4890 h 932"/>
                <a:gd name="T12" fmla="+- 0 3071 2660"/>
                <a:gd name="T13" fmla="*/ T12 w 641"/>
                <a:gd name="T14" fmla="+- 0 4900 4504"/>
                <a:gd name="T15" fmla="*/ 4900 h 932"/>
                <a:gd name="T16" fmla="+- 0 3063 2660"/>
                <a:gd name="T17" fmla="*/ T16 w 641"/>
                <a:gd name="T18" fmla="+- 0 4923 4504"/>
                <a:gd name="T19" fmla="*/ 4923 h 932"/>
                <a:gd name="T20" fmla="+- 0 3038 2660"/>
                <a:gd name="T21" fmla="*/ T20 w 641"/>
                <a:gd name="T22" fmla="+- 0 4963 4504"/>
                <a:gd name="T23" fmla="*/ 4963 h 932"/>
                <a:gd name="T24" fmla="+- 0 2997 2660"/>
                <a:gd name="T25" fmla="*/ T24 w 641"/>
                <a:gd name="T26" fmla="+- 0 5019 4504"/>
                <a:gd name="T27" fmla="*/ 5019 h 932"/>
                <a:gd name="T28" fmla="+- 0 2944 2660"/>
                <a:gd name="T29" fmla="*/ T28 w 641"/>
                <a:gd name="T30" fmla="+- 0 5087 4504"/>
                <a:gd name="T31" fmla="*/ 5087 h 932"/>
                <a:gd name="T32" fmla="+- 0 2882 2660"/>
                <a:gd name="T33" fmla="*/ T32 w 641"/>
                <a:gd name="T34" fmla="+- 0 5164 4504"/>
                <a:gd name="T35" fmla="*/ 5164 h 932"/>
                <a:gd name="T36" fmla="+- 0 2811 2660"/>
                <a:gd name="T37" fmla="*/ T36 w 641"/>
                <a:gd name="T38" fmla="+- 0 5248 4504"/>
                <a:gd name="T39" fmla="*/ 5248 h 932"/>
                <a:gd name="T40" fmla="+- 0 2737 2660"/>
                <a:gd name="T41" fmla="*/ T40 w 641"/>
                <a:gd name="T42" fmla="+- 0 5335 4504"/>
                <a:gd name="T43" fmla="*/ 5335 h 932"/>
                <a:gd name="T44" fmla="+- 0 2660 2660"/>
                <a:gd name="T45" fmla="*/ T44 w 641"/>
                <a:gd name="T46" fmla="+- 0 5423 4504"/>
                <a:gd name="T47" fmla="*/ 5423 h 932"/>
                <a:gd name="T48" fmla="+- 0 2675 2660"/>
                <a:gd name="T49" fmla="*/ T48 w 641"/>
                <a:gd name="T50" fmla="+- 0 5436 4504"/>
                <a:gd name="T51" fmla="*/ 5436 h 932"/>
                <a:gd name="T52" fmla="+- 0 2724 2660"/>
                <a:gd name="T53" fmla="*/ T52 w 641"/>
                <a:gd name="T54" fmla="+- 0 5380 4504"/>
                <a:gd name="T55" fmla="*/ 5380 h 932"/>
                <a:gd name="T56" fmla="+- 0 2782 2660"/>
                <a:gd name="T57" fmla="*/ T56 w 641"/>
                <a:gd name="T58" fmla="+- 0 5313 4504"/>
                <a:gd name="T59" fmla="*/ 5313 h 932"/>
                <a:gd name="T60" fmla="+- 0 2845 2660"/>
                <a:gd name="T61" fmla="*/ T60 w 641"/>
                <a:gd name="T62" fmla="+- 0 5240 4504"/>
                <a:gd name="T63" fmla="*/ 5240 h 932"/>
                <a:gd name="T64" fmla="+- 0 2908 2660"/>
                <a:gd name="T65" fmla="*/ T64 w 641"/>
                <a:gd name="T66" fmla="+- 0 5164 4504"/>
                <a:gd name="T67" fmla="*/ 5164 h 932"/>
                <a:gd name="T68" fmla="+- 0 2968 2660"/>
                <a:gd name="T69" fmla="*/ T68 w 641"/>
                <a:gd name="T70" fmla="+- 0 5090 4504"/>
                <a:gd name="T71" fmla="*/ 5090 h 932"/>
                <a:gd name="T72" fmla="+- 0 3020 2660"/>
                <a:gd name="T73" fmla="*/ T72 w 641"/>
                <a:gd name="T74" fmla="+- 0 5022 4504"/>
                <a:gd name="T75" fmla="*/ 5022 h 932"/>
                <a:gd name="T76" fmla="+- 0 3060 2660"/>
                <a:gd name="T77" fmla="*/ T76 w 641"/>
                <a:gd name="T78" fmla="+- 0 4963 4504"/>
                <a:gd name="T79" fmla="*/ 4963 h 932"/>
                <a:gd name="T80" fmla="+- 0 3085 2660"/>
                <a:gd name="T81" fmla="*/ T80 w 641"/>
                <a:gd name="T82" fmla="+- 0 4919 4504"/>
                <a:gd name="T83" fmla="*/ 4919 h 932"/>
                <a:gd name="T84" fmla="+- 0 3089 2660"/>
                <a:gd name="T85" fmla="*/ T84 w 641"/>
                <a:gd name="T86" fmla="+- 0 4893 4504"/>
                <a:gd name="T87" fmla="*/ 4893 h 932"/>
                <a:gd name="T88" fmla="+- 0 3085 2660"/>
                <a:gd name="T89" fmla="*/ T88 w 641"/>
                <a:gd name="T90" fmla="+- 0 4886 4504"/>
                <a:gd name="T91" fmla="*/ 4886 h 932"/>
                <a:gd name="T92" fmla="+- 0 3300 2660"/>
                <a:gd name="T93" fmla="*/ T92 w 641"/>
                <a:gd name="T94" fmla="+- 0 4504 4504"/>
                <a:gd name="T95" fmla="*/ 4504 h 932"/>
                <a:gd name="T96" fmla="+- 0 3085 2660"/>
                <a:gd name="T97" fmla="*/ T96 w 641"/>
                <a:gd name="T98" fmla="+- 0 4709 4504"/>
                <a:gd name="T99" fmla="*/ 4709 h 932"/>
                <a:gd name="T100" fmla="+- 0 2976 2660"/>
                <a:gd name="T101" fmla="*/ T100 w 641"/>
                <a:gd name="T102" fmla="+- 0 4818 4504"/>
                <a:gd name="T103" fmla="*/ 4818 h 932"/>
                <a:gd name="T104" fmla="+- 0 2940 2660"/>
                <a:gd name="T105" fmla="*/ T104 w 641"/>
                <a:gd name="T106" fmla="+- 0 4868 4504"/>
                <a:gd name="T107" fmla="*/ 4868 h 932"/>
                <a:gd name="T108" fmla="+- 0 2944 2660"/>
                <a:gd name="T109" fmla="*/ T108 w 641"/>
                <a:gd name="T110" fmla="+- 0 4897 4504"/>
                <a:gd name="T111" fmla="*/ 4897 h 932"/>
                <a:gd name="T112" fmla="+- 0 2945 2660"/>
                <a:gd name="T113" fmla="*/ T112 w 641"/>
                <a:gd name="T114" fmla="+- 0 4900 4504"/>
                <a:gd name="T115" fmla="*/ 4900 h 932"/>
                <a:gd name="T116" fmla="+- 0 2949 2660"/>
                <a:gd name="T117" fmla="*/ T116 w 641"/>
                <a:gd name="T118" fmla="+- 0 4907 4504"/>
                <a:gd name="T119" fmla="*/ 4907 h 932"/>
                <a:gd name="T120" fmla="+- 0 2960 2660"/>
                <a:gd name="T121" fmla="*/ T120 w 641"/>
                <a:gd name="T122" fmla="+- 0 4907 4504"/>
                <a:gd name="T123" fmla="*/ 4907 h 932"/>
                <a:gd name="T124" fmla="+- 0 2980 2660"/>
                <a:gd name="T125" fmla="*/ T124 w 641"/>
                <a:gd name="T126" fmla="+- 0 4905 4504"/>
                <a:gd name="T127" fmla="*/ 4905 h 932"/>
                <a:gd name="T128" fmla="+- 0 2998 2660"/>
                <a:gd name="T129" fmla="*/ T128 w 641"/>
                <a:gd name="T130" fmla="+- 0 4902 4504"/>
                <a:gd name="T131" fmla="*/ 4902 h 932"/>
                <a:gd name="T132" fmla="+- 0 3014 2660"/>
                <a:gd name="T133" fmla="*/ T132 w 641"/>
                <a:gd name="T134" fmla="+- 0 4897 4504"/>
                <a:gd name="T135" fmla="*/ 4897 h 932"/>
                <a:gd name="T136" fmla="+- 0 3028 2660"/>
                <a:gd name="T137" fmla="*/ T136 w 641"/>
                <a:gd name="T138" fmla="+- 0 4893 4504"/>
                <a:gd name="T139" fmla="*/ 4893 h 932"/>
                <a:gd name="T140" fmla="+- 0 3045 2660"/>
                <a:gd name="T141" fmla="*/ T140 w 641"/>
                <a:gd name="T142" fmla="+- 0 4887 4504"/>
                <a:gd name="T143" fmla="*/ 4887 h 932"/>
                <a:gd name="T144" fmla="+- 0 3055 2660"/>
                <a:gd name="T145" fmla="*/ T144 w 641"/>
                <a:gd name="T146" fmla="+- 0 4886 4504"/>
                <a:gd name="T147" fmla="*/ 4886 h 932"/>
                <a:gd name="T148" fmla="+- 0 2963 2660"/>
                <a:gd name="T149" fmla="*/ T148 w 641"/>
                <a:gd name="T150" fmla="+- 0 4886 4504"/>
                <a:gd name="T151" fmla="*/ 4886 h 932"/>
                <a:gd name="T152" fmla="+- 0 2980 2660"/>
                <a:gd name="T153" fmla="*/ T152 w 641"/>
                <a:gd name="T154" fmla="+- 0 4856 4504"/>
                <a:gd name="T155" fmla="*/ 4856 h 932"/>
                <a:gd name="T156" fmla="+- 0 3019 2660"/>
                <a:gd name="T157" fmla="*/ T156 w 641"/>
                <a:gd name="T158" fmla="+- 0 4806 4504"/>
                <a:gd name="T159" fmla="*/ 4806 h 932"/>
                <a:gd name="T160" fmla="+- 0 3074 2660"/>
                <a:gd name="T161" fmla="*/ T160 w 641"/>
                <a:gd name="T162" fmla="+- 0 4742 4504"/>
                <a:gd name="T163" fmla="*/ 4742 h 932"/>
                <a:gd name="T164" fmla="+- 0 3143 2660"/>
                <a:gd name="T165" fmla="*/ T164 w 641"/>
                <a:gd name="T166" fmla="+- 0 4667 4504"/>
                <a:gd name="T167" fmla="*/ 4667 h 932"/>
                <a:gd name="T168" fmla="+- 0 3220 2660"/>
                <a:gd name="T169" fmla="*/ T168 w 641"/>
                <a:gd name="T170" fmla="+- 0 4586 4504"/>
                <a:gd name="T171" fmla="*/ 4586 h 932"/>
                <a:gd name="T172" fmla="+- 0 3300 2660"/>
                <a:gd name="T173" fmla="*/ T172 w 641"/>
                <a:gd name="T174" fmla="+- 0 4504 4504"/>
                <a:gd name="T175" fmla="*/ 4504 h 932"/>
                <a:gd name="T176" fmla="+- 0 3059 2660"/>
                <a:gd name="T177" fmla="*/ T176 w 641"/>
                <a:gd name="T178" fmla="+- 0 4866 4504"/>
                <a:gd name="T179" fmla="*/ 4866 h 932"/>
                <a:gd name="T180" fmla="+- 0 3041 2660"/>
                <a:gd name="T181" fmla="*/ T180 w 641"/>
                <a:gd name="T182" fmla="+- 0 4868 4504"/>
                <a:gd name="T183" fmla="*/ 4868 h 932"/>
                <a:gd name="T184" fmla="+- 0 3022 2660"/>
                <a:gd name="T185" fmla="*/ T184 w 641"/>
                <a:gd name="T186" fmla="+- 0 4874 4504"/>
                <a:gd name="T187" fmla="*/ 4874 h 932"/>
                <a:gd name="T188" fmla="+- 0 3009 2660"/>
                <a:gd name="T189" fmla="*/ T188 w 641"/>
                <a:gd name="T190" fmla="+- 0 4878 4504"/>
                <a:gd name="T191" fmla="*/ 4878 h 932"/>
                <a:gd name="T192" fmla="+- 0 2995 2660"/>
                <a:gd name="T193" fmla="*/ T192 w 641"/>
                <a:gd name="T194" fmla="+- 0 4882 4504"/>
                <a:gd name="T195" fmla="*/ 4882 h 932"/>
                <a:gd name="T196" fmla="+- 0 2980 2660"/>
                <a:gd name="T197" fmla="*/ T196 w 641"/>
                <a:gd name="T198" fmla="+- 0 4885 4504"/>
                <a:gd name="T199" fmla="*/ 4885 h 932"/>
                <a:gd name="T200" fmla="+- 0 2963 2660"/>
                <a:gd name="T201" fmla="*/ T200 w 641"/>
                <a:gd name="T202" fmla="+- 0 4886 4504"/>
                <a:gd name="T203" fmla="*/ 4886 h 932"/>
                <a:gd name="T204" fmla="+- 0 3055 2660"/>
                <a:gd name="T205" fmla="*/ T204 w 641"/>
                <a:gd name="T206" fmla="+- 0 4886 4504"/>
                <a:gd name="T207" fmla="*/ 4886 h 932"/>
                <a:gd name="T208" fmla="+- 0 3057 2660"/>
                <a:gd name="T209" fmla="*/ T208 w 641"/>
                <a:gd name="T210" fmla="+- 0 4886 4504"/>
                <a:gd name="T211" fmla="*/ 4886 h 932"/>
                <a:gd name="T212" fmla="+- 0 3085 2660"/>
                <a:gd name="T213" fmla="*/ T212 w 641"/>
                <a:gd name="T214" fmla="+- 0 4886 4504"/>
                <a:gd name="T215" fmla="*/ 4886 h 932"/>
                <a:gd name="T216" fmla="+- 0 3076 2660"/>
                <a:gd name="T217" fmla="*/ T216 w 641"/>
                <a:gd name="T218" fmla="+- 0 4873 4504"/>
                <a:gd name="T219" fmla="*/ 4873 h 932"/>
                <a:gd name="T220" fmla="+- 0 3059 2660"/>
                <a:gd name="T221" fmla="*/ T220 w 641"/>
                <a:gd name="T222" fmla="+- 0 4866 4504"/>
                <a:gd name="T223" fmla="*/ 4866 h 9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641" h="932">
                  <a:moveTo>
                    <a:pt x="425" y="382"/>
                  </a:moveTo>
                  <a:lnTo>
                    <a:pt x="397" y="382"/>
                  </a:lnTo>
                  <a:lnTo>
                    <a:pt x="405" y="386"/>
                  </a:lnTo>
                  <a:lnTo>
                    <a:pt x="411" y="396"/>
                  </a:lnTo>
                  <a:lnTo>
                    <a:pt x="403" y="419"/>
                  </a:lnTo>
                  <a:lnTo>
                    <a:pt x="378" y="459"/>
                  </a:lnTo>
                  <a:lnTo>
                    <a:pt x="337" y="515"/>
                  </a:lnTo>
                  <a:lnTo>
                    <a:pt x="284" y="583"/>
                  </a:lnTo>
                  <a:lnTo>
                    <a:pt x="222" y="660"/>
                  </a:lnTo>
                  <a:lnTo>
                    <a:pt x="151" y="744"/>
                  </a:lnTo>
                  <a:lnTo>
                    <a:pt x="77" y="831"/>
                  </a:lnTo>
                  <a:lnTo>
                    <a:pt x="0" y="919"/>
                  </a:lnTo>
                  <a:lnTo>
                    <a:pt x="15" y="932"/>
                  </a:lnTo>
                  <a:lnTo>
                    <a:pt x="64" y="876"/>
                  </a:lnTo>
                  <a:lnTo>
                    <a:pt x="122" y="809"/>
                  </a:lnTo>
                  <a:lnTo>
                    <a:pt x="185" y="736"/>
                  </a:lnTo>
                  <a:lnTo>
                    <a:pt x="248" y="660"/>
                  </a:lnTo>
                  <a:lnTo>
                    <a:pt x="308" y="586"/>
                  </a:lnTo>
                  <a:lnTo>
                    <a:pt x="360" y="518"/>
                  </a:lnTo>
                  <a:lnTo>
                    <a:pt x="400" y="459"/>
                  </a:lnTo>
                  <a:lnTo>
                    <a:pt x="425" y="415"/>
                  </a:lnTo>
                  <a:lnTo>
                    <a:pt x="429" y="389"/>
                  </a:lnTo>
                  <a:lnTo>
                    <a:pt x="425" y="382"/>
                  </a:lnTo>
                  <a:close/>
                  <a:moveTo>
                    <a:pt x="640" y="0"/>
                  </a:moveTo>
                  <a:lnTo>
                    <a:pt x="425" y="205"/>
                  </a:lnTo>
                  <a:lnTo>
                    <a:pt x="316" y="314"/>
                  </a:lnTo>
                  <a:lnTo>
                    <a:pt x="280" y="364"/>
                  </a:lnTo>
                  <a:lnTo>
                    <a:pt x="284" y="393"/>
                  </a:lnTo>
                  <a:lnTo>
                    <a:pt x="285" y="396"/>
                  </a:lnTo>
                  <a:lnTo>
                    <a:pt x="289" y="403"/>
                  </a:lnTo>
                  <a:lnTo>
                    <a:pt x="300" y="403"/>
                  </a:lnTo>
                  <a:lnTo>
                    <a:pt x="320" y="401"/>
                  </a:lnTo>
                  <a:lnTo>
                    <a:pt x="338" y="398"/>
                  </a:lnTo>
                  <a:lnTo>
                    <a:pt x="354" y="393"/>
                  </a:lnTo>
                  <a:lnTo>
                    <a:pt x="368" y="389"/>
                  </a:lnTo>
                  <a:lnTo>
                    <a:pt x="385" y="383"/>
                  </a:lnTo>
                  <a:lnTo>
                    <a:pt x="395" y="382"/>
                  </a:lnTo>
                  <a:lnTo>
                    <a:pt x="303" y="382"/>
                  </a:lnTo>
                  <a:lnTo>
                    <a:pt x="320" y="352"/>
                  </a:lnTo>
                  <a:lnTo>
                    <a:pt x="359" y="302"/>
                  </a:lnTo>
                  <a:lnTo>
                    <a:pt x="414" y="238"/>
                  </a:lnTo>
                  <a:lnTo>
                    <a:pt x="483" y="163"/>
                  </a:lnTo>
                  <a:lnTo>
                    <a:pt x="560" y="82"/>
                  </a:lnTo>
                  <a:lnTo>
                    <a:pt x="640" y="0"/>
                  </a:lnTo>
                  <a:close/>
                  <a:moveTo>
                    <a:pt x="399" y="362"/>
                  </a:moveTo>
                  <a:lnTo>
                    <a:pt x="381" y="364"/>
                  </a:lnTo>
                  <a:lnTo>
                    <a:pt x="362" y="370"/>
                  </a:lnTo>
                  <a:lnTo>
                    <a:pt x="349" y="374"/>
                  </a:lnTo>
                  <a:lnTo>
                    <a:pt x="335" y="378"/>
                  </a:lnTo>
                  <a:lnTo>
                    <a:pt x="320" y="381"/>
                  </a:lnTo>
                  <a:lnTo>
                    <a:pt x="303" y="382"/>
                  </a:lnTo>
                  <a:lnTo>
                    <a:pt x="395" y="382"/>
                  </a:lnTo>
                  <a:lnTo>
                    <a:pt x="397" y="382"/>
                  </a:lnTo>
                  <a:lnTo>
                    <a:pt x="425" y="382"/>
                  </a:lnTo>
                  <a:lnTo>
                    <a:pt x="416" y="369"/>
                  </a:lnTo>
                  <a:lnTo>
                    <a:pt x="399" y="3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3" name="AutoShape 30"/>
            <p:cNvSpPr>
              <a:spLocks/>
            </p:cNvSpPr>
            <p:nvPr/>
          </p:nvSpPr>
          <p:spPr bwMode="auto">
            <a:xfrm>
              <a:off x="3071" y="4802"/>
              <a:ext cx="361" cy="646"/>
            </a:xfrm>
            <a:custGeom>
              <a:avLst/>
              <a:gdLst>
                <a:gd name="T0" fmla="+- 0 3353 3072"/>
                <a:gd name="T1" fmla="*/ T0 w 361"/>
                <a:gd name="T2" fmla="+- 0 5073 4803"/>
                <a:gd name="T3" fmla="*/ 5073 h 646"/>
                <a:gd name="T4" fmla="+- 0 3324 3072"/>
                <a:gd name="T5" fmla="*/ T4 w 361"/>
                <a:gd name="T6" fmla="+- 0 5073 4803"/>
                <a:gd name="T7" fmla="*/ 5073 h 646"/>
                <a:gd name="T8" fmla="+- 0 3330 3072"/>
                <a:gd name="T9" fmla="*/ T8 w 361"/>
                <a:gd name="T10" fmla="+- 0 5075 4803"/>
                <a:gd name="T11" fmla="*/ 5075 h 646"/>
                <a:gd name="T12" fmla="+- 0 3329 3072"/>
                <a:gd name="T13" fmla="*/ T12 w 361"/>
                <a:gd name="T14" fmla="+- 0 5077 4803"/>
                <a:gd name="T15" fmla="*/ 5077 h 646"/>
                <a:gd name="T16" fmla="+- 0 3328 3072"/>
                <a:gd name="T17" fmla="*/ T16 w 361"/>
                <a:gd name="T18" fmla="+- 0 5079 4803"/>
                <a:gd name="T19" fmla="*/ 5079 h 646"/>
                <a:gd name="T20" fmla="+- 0 3325 3072"/>
                <a:gd name="T21" fmla="*/ T20 w 361"/>
                <a:gd name="T22" fmla="+- 0 5084 4803"/>
                <a:gd name="T23" fmla="*/ 5084 h 646"/>
                <a:gd name="T24" fmla="+- 0 3072 3072"/>
                <a:gd name="T25" fmla="*/ T24 w 361"/>
                <a:gd name="T26" fmla="+- 0 5437 4803"/>
                <a:gd name="T27" fmla="*/ 5437 h 646"/>
                <a:gd name="T28" fmla="+- 0 3088 3072"/>
                <a:gd name="T29" fmla="*/ T28 w 361"/>
                <a:gd name="T30" fmla="+- 0 5448 4803"/>
                <a:gd name="T31" fmla="*/ 5448 h 646"/>
                <a:gd name="T32" fmla="+- 0 3341 3072"/>
                <a:gd name="T33" fmla="*/ T32 w 361"/>
                <a:gd name="T34" fmla="+- 0 5095 4803"/>
                <a:gd name="T35" fmla="*/ 5095 h 646"/>
                <a:gd name="T36" fmla="+- 0 3347 3072"/>
                <a:gd name="T37" fmla="*/ T36 w 361"/>
                <a:gd name="T38" fmla="+- 0 5087 4803"/>
                <a:gd name="T39" fmla="*/ 5087 h 646"/>
                <a:gd name="T40" fmla="+- 0 3354 3072"/>
                <a:gd name="T41" fmla="*/ T40 w 361"/>
                <a:gd name="T42" fmla="+- 0 5075 4803"/>
                <a:gd name="T43" fmla="*/ 5075 h 646"/>
                <a:gd name="T44" fmla="+- 0 3354 3072"/>
                <a:gd name="T45" fmla="*/ T44 w 361"/>
                <a:gd name="T46" fmla="+- 0 5075 4803"/>
                <a:gd name="T47" fmla="*/ 5075 h 646"/>
                <a:gd name="T48" fmla="+- 0 3353 3072"/>
                <a:gd name="T49" fmla="*/ T48 w 361"/>
                <a:gd name="T50" fmla="+- 0 5073 4803"/>
                <a:gd name="T51" fmla="*/ 5073 h 646"/>
                <a:gd name="T52" fmla="+- 0 3433 3072"/>
                <a:gd name="T53" fmla="*/ T52 w 361"/>
                <a:gd name="T54" fmla="+- 0 4803 4803"/>
                <a:gd name="T55" fmla="*/ 4803 h 646"/>
                <a:gd name="T56" fmla="+- 0 3362 3072"/>
                <a:gd name="T57" fmla="*/ T56 w 361"/>
                <a:gd name="T58" fmla="+- 0 4876 4803"/>
                <a:gd name="T59" fmla="*/ 4876 h 646"/>
                <a:gd name="T60" fmla="+- 0 3289 3072"/>
                <a:gd name="T61" fmla="*/ T60 w 361"/>
                <a:gd name="T62" fmla="+- 0 4955 4803"/>
                <a:gd name="T63" fmla="*/ 4955 h 646"/>
                <a:gd name="T64" fmla="+- 0 3235 3072"/>
                <a:gd name="T65" fmla="*/ T64 w 361"/>
                <a:gd name="T66" fmla="+- 0 5025 4803"/>
                <a:gd name="T67" fmla="*/ 5025 h 646"/>
                <a:gd name="T68" fmla="+- 0 3218 3072"/>
                <a:gd name="T69" fmla="*/ T68 w 361"/>
                <a:gd name="T70" fmla="+- 0 5069 4803"/>
                <a:gd name="T71" fmla="*/ 5069 h 646"/>
                <a:gd name="T72" fmla="+- 0 3220 3072"/>
                <a:gd name="T73" fmla="*/ T72 w 361"/>
                <a:gd name="T74" fmla="+- 0 5075 4803"/>
                <a:gd name="T75" fmla="*/ 5075 h 646"/>
                <a:gd name="T76" fmla="+- 0 3225 3072"/>
                <a:gd name="T77" fmla="*/ T76 w 361"/>
                <a:gd name="T78" fmla="+- 0 5079 4803"/>
                <a:gd name="T79" fmla="*/ 5079 h 646"/>
                <a:gd name="T80" fmla="+- 0 3232 3072"/>
                <a:gd name="T81" fmla="*/ T80 w 361"/>
                <a:gd name="T82" fmla="+- 0 5080 4803"/>
                <a:gd name="T83" fmla="*/ 5080 h 646"/>
                <a:gd name="T84" fmla="+- 0 3246 3072"/>
                <a:gd name="T85" fmla="*/ T84 w 361"/>
                <a:gd name="T86" fmla="+- 0 5081 4803"/>
                <a:gd name="T87" fmla="*/ 5081 h 646"/>
                <a:gd name="T88" fmla="+- 0 3261 3072"/>
                <a:gd name="T89" fmla="*/ T88 w 361"/>
                <a:gd name="T90" fmla="+- 0 5080 4803"/>
                <a:gd name="T91" fmla="*/ 5080 h 646"/>
                <a:gd name="T92" fmla="+- 0 3276 3072"/>
                <a:gd name="T93" fmla="*/ T92 w 361"/>
                <a:gd name="T94" fmla="+- 0 5079 4803"/>
                <a:gd name="T95" fmla="*/ 5079 h 646"/>
                <a:gd name="T96" fmla="+- 0 3324 3072"/>
                <a:gd name="T97" fmla="*/ T96 w 361"/>
                <a:gd name="T98" fmla="+- 0 5073 4803"/>
                <a:gd name="T99" fmla="*/ 5073 h 646"/>
                <a:gd name="T100" fmla="+- 0 3353 3072"/>
                <a:gd name="T101" fmla="*/ T100 w 361"/>
                <a:gd name="T102" fmla="+- 0 5073 4803"/>
                <a:gd name="T103" fmla="*/ 5073 h 646"/>
                <a:gd name="T104" fmla="+- 0 3348 3072"/>
                <a:gd name="T105" fmla="*/ T104 w 361"/>
                <a:gd name="T106" fmla="+- 0 5064 4803"/>
                <a:gd name="T107" fmla="*/ 5064 h 646"/>
                <a:gd name="T108" fmla="+- 0 3343 3072"/>
                <a:gd name="T109" fmla="*/ T108 w 361"/>
                <a:gd name="T110" fmla="+- 0 5060 4803"/>
                <a:gd name="T111" fmla="*/ 5060 h 646"/>
                <a:gd name="T112" fmla="+- 0 3250 3072"/>
                <a:gd name="T113" fmla="*/ T112 w 361"/>
                <a:gd name="T114" fmla="+- 0 5060 4803"/>
                <a:gd name="T115" fmla="*/ 5060 h 646"/>
                <a:gd name="T116" fmla="+- 0 3238 3072"/>
                <a:gd name="T117" fmla="*/ T116 w 361"/>
                <a:gd name="T118" fmla="+- 0 5060 4803"/>
                <a:gd name="T119" fmla="*/ 5060 h 646"/>
                <a:gd name="T120" fmla="+- 0 3271 3072"/>
                <a:gd name="T121" fmla="*/ T120 w 361"/>
                <a:gd name="T122" fmla="+- 0 5009 4803"/>
                <a:gd name="T123" fmla="*/ 5009 h 646"/>
                <a:gd name="T124" fmla="+- 0 3337 3072"/>
                <a:gd name="T125" fmla="*/ T124 w 361"/>
                <a:gd name="T126" fmla="+- 0 4921 4803"/>
                <a:gd name="T127" fmla="*/ 4921 h 646"/>
                <a:gd name="T128" fmla="+- 0 3403 3072"/>
                <a:gd name="T129" fmla="*/ T128 w 361"/>
                <a:gd name="T130" fmla="+- 0 4839 4803"/>
                <a:gd name="T131" fmla="*/ 4839 h 646"/>
                <a:gd name="T132" fmla="+- 0 3433 3072"/>
                <a:gd name="T133" fmla="*/ T132 w 361"/>
                <a:gd name="T134" fmla="+- 0 4803 4803"/>
                <a:gd name="T135" fmla="*/ 4803 h 646"/>
                <a:gd name="T136" fmla="+- 0 3327 3072"/>
                <a:gd name="T137" fmla="*/ T136 w 361"/>
                <a:gd name="T138" fmla="+- 0 5054 4803"/>
                <a:gd name="T139" fmla="*/ 5054 h 646"/>
                <a:gd name="T140" fmla="+- 0 3309 3072"/>
                <a:gd name="T141" fmla="*/ T140 w 361"/>
                <a:gd name="T142" fmla="+- 0 5055 4803"/>
                <a:gd name="T143" fmla="*/ 5055 h 646"/>
                <a:gd name="T144" fmla="+- 0 3276 3072"/>
                <a:gd name="T145" fmla="*/ T144 w 361"/>
                <a:gd name="T146" fmla="+- 0 5059 4803"/>
                <a:gd name="T147" fmla="*/ 5059 h 646"/>
                <a:gd name="T148" fmla="+- 0 3263 3072"/>
                <a:gd name="T149" fmla="*/ T148 w 361"/>
                <a:gd name="T150" fmla="+- 0 5060 4803"/>
                <a:gd name="T151" fmla="*/ 5060 h 646"/>
                <a:gd name="T152" fmla="+- 0 3250 3072"/>
                <a:gd name="T153" fmla="*/ T152 w 361"/>
                <a:gd name="T154" fmla="+- 0 5060 4803"/>
                <a:gd name="T155" fmla="*/ 5060 h 646"/>
                <a:gd name="T156" fmla="+- 0 3343 3072"/>
                <a:gd name="T157" fmla="*/ T156 w 361"/>
                <a:gd name="T158" fmla="+- 0 5060 4803"/>
                <a:gd name="T159" fmla="*/ 5060 h 646"/>
                <a:gd name="T160" fmla="+- 0 3340 3072"/>
                <a:gd name="T161" fmla="*/ T160 w 361"/>
                <a:gd name="T162" fmla="+- 0 5057 4803"/>
                <a:gd name="T163" fmla="*/ 5057 h 646"/>
                <a:gd name="T164" fmla="+- 0 3327 3072"/>
                <a:gd name="T165" fmla="*/ T164 w 361"/>
                <a:gd name="T166" fmla="+- 0 5054 4803"/>
                <a:gd name="T167" fmla="*/ 5054 h 6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361" h="646">
                  <a:moveTo>
                    <a:pt x="281" y="270"/>
                  </a:moveTo>
                  <a:lnTo>
                    <a:pt x="252" y="270"/>
                  </a:lnTo>
                  <a:lnTo>
                    <a:pt x="258" y="272"/>
                  </a:lnTo>
                  <a:lnTo>
                    <a:pt x="257" y="274"/>
                  </a:lnTo>
                  <a:lnTo>
                    <a:pt x="256" y="276"/>
                  </a:lnTo>
                  <a:lnTo>
                    <a:pt x="253" y="281"/>
                  </a:lnTo>
                  <a:lnTo>
                    <a:pt x="0" y="634"/>
                  </a:lnTo>
                  <a:lnTo>
                    <a:pt x="16" y="645"/>
                  </a:lnTo>
                  <a:lnTo>
                    <a:pt x="269" y="292"/>
                  </a:lnTo>
                  <a:lnTo>
                    <a:pt x="275" y="284"/>
                  </a:lnTo>
                  <a:lnTo>
                    <a:pt x="282" y="272"/>
                  </a:lnTo>
                  <a:lnTo>
                    <a:pt x="281" y="270"/>
                  </a:lnTo>
                  <a:close/>
                  <a:moveTo>
                    <a:pt x="361" y="0"/>
                  </a:moveTo>
                  <a:lnTo>
                    <a:pt x="290" y="73"/>
                  </a:lnTo>
                  <a:lnTo>
                    <a:pt x="217" y="152"/>
                  </a:lnTo>
                  <a:lnTo>
                    <a:pt x="163" y="222"/>
                  </a:lnTo>
                  <a:lnTo>
                    <a:pt x="146" y="266"/>
                  </a:lnTo>
                  <a:lnTo>
                    <a:pt x="148" y="272"/>
                  </a:lnTo>
                  <a:lnTo>
                    <a:pt x="153" y="276"/>
                  </a:lnTo>
                  <a:lnTo>
                    <a:pt x="160" y="277"/>
                  </a:lnTo>
                  <a:lnTo>
                    <a:pt x="174" y="278"/>
                  </a:lnTo>
                  <a:lnTo>
                    <a:pt x="189" y="277"/>
                  </a:lnTo>
                  <a:lnTo>
                    <a:pt x="204" y="276"/>
                  </a:lnTo>
                  <a:lnTo>
                    <a:pt x="252" y="270"/>
                  </a:lnTo>
                  <a:lnTo>
                    <a:pt x="281" y="270"/>
                  </a:lnTo>
                  <a:lnTo>
                    <a:pt x="276" y="261"/>
                  </a:lnTo>
                  <a:lnTo>
                    <a:pt x="271" y="257"/>
                  </a:lnTo>
                  <a:lnTo>
                    <a:pt x="178" y="257"/>
                  </a:lnTo>
                  <a:lnTo>
                    <a:pt x="166" y="257"/>
                  </a:lnTo>
                  <a:lnTo>
                    <a:pt x="199" y="206"/>
                  </a:lnTo>
                  <a:lnTo>
                    <a:pt x="265" y="118"/>
                  </a:lnTo>
                  <a:lnTo>
                    <a:pt x="331" y="36"/>
                  </a:lnTo>
                  <a:lnTo>
                    <a:pt x="361" y="0"/>
                  </a:lnTo>
                  <a:close/>
                  <a:moveTo>
                    <a:pt x="255" y="251"/>
                  </a:moveTo>
                  <a:lnTo>
                    <a:pt x="237" y="252"/>
                  </a:lnTo>
                  <a:lnTo>
                    <a:pt x="204" y="256"/>
                  </a:lnTo>
                  <a:lnTo>
                    <a:pt x="191" y="257"/>
                  </a:lnTo>
                  <a:lnTo>
                    <a:pt x="178" y="257"/>
                  </a:lnTo>
                  <a:lnTo>
                    <a:pt x="271" y="257"/>
                  </a:lnTo>
                  <a:lnTo>
                    <a:pt x="268" y="254"/>
                  </a:lnTo>
                  <a:lnTo>
                    <a:pt x="255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4" name="Freeform 29"/>
            <p:cNvSpPr>
              <a:spLocks/>
            </p:cNvSpPr>
            <p:nvPr/>
          </p:nvSpPr>
          <p:spPr bwMode="auto">
            <a:xfrm>
              <a:off x="2253" y="4503"/>
              <a:ext cx="375" cy="413"/>
            </a:xfrm>
            <a:custGeom>
              <a:avLst/>
              <a:gdLst>
                <a:gd name="T0" fmla="+- 0 2613 2253"/>
                <a:gd name="T1" fmla="*/ T0 w 375"/>
                <a:gd name="T2" fmla="+- 0 4504 4504"/>
                <a:gd name="T3" fmla="*/ 4504 h 413"/>
                <a:gd name="T4" fmla="+- 0 2253 2253"/>
                <a:gd name="T5" fmla="*/ T4 w 375"/>
                <a:gd name="T6" fmla="+- 0 4917 4504"/>
                <a:gd name="T7" fmla="*/ 4917 h 413"/>
                <a:gd name="T8" fmla="+- 0 2628 2253"/>
                <a:gd name="T9" fmla="*/ T8 w 375"/>
                <a:gd name="T10" fmla="+- 0 4517 4504"/>
                <a:gd name="T11" fmla="*/ 4517 h 413"/>
                <a:gd name="T12" fmla="+- 0 2613 2253"/>
                <a:gd name="T13" fmla="*/ T12 w 375"/>
                <a:gd name="T14" fmla="+- 0 4504 4504"/>
                <a:gd name="T15" fmla="*/ 4504 h 4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375" h="413">
                  <a:moveTo>
                    <a:pt x="360" y="0"/>
                  </a:moveTo>
                  <a:lnTo>
                    <a:pt x="0" y="413"/>
                  </a:lnTo>
                  <a:lnTo>
                    <a:pt x="375" y="13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5" name="Freeform 28"/>
            <p:cNvSpPr>
              <a:spLocks/>
            </p:cNvSpPr>
            <p:nvPr/>
          </p:nvSpPr>
          <p:spPr bwMode="auto">
            <a:xfrm>
              <a:off x="5953" y="4141"/>
              <a:ext cx="93" cy="331"/>
            </a:xfrm>
            <a:custGeom>
              <a:avLst/>
              <a:gdLst>
                <a:gd name="T0" fmla="+- 0 6027 5954"/>
                <a:gd name="T1" fmla="*/ T0 w 93"/>
                <a:gd name="T2" fmla="+- 0 4142 4142"/>
                <a:gd name="T3" fmla="*/ 4142 h 331"/>
                <a:gd name="T4" fmla="+- 0 5954 5954"/>
                <a:gd name="T5" fmla="*/ T4 w 93"/>
                <a:gd name="T6" fmla="+- 0 4468 4142"/>
                <a:gd name="T7" fmla="*/ 4468 h 331"/>
                <a:gd name="T8" fmla="+- 0 5973 5954"/>
                <a:gd name="T9" fmla="*/ T8 w 93"/>
                <a:gd name="T10" fmla="+- 0 4472 4142"/>
                <a:gd name="T11" fmla="*/ 4472 h 331"/>
                <a:gd name="T12" fmla="+- 0 6047 5954"/>
                <a:gd name="T13" fmla="*/ T12 w 93"/>
                <a:gd name="T14" fmla="+- 0 4146 4142"/>
                <a:gd name="T15" fmla="*/ 4146 h 331"/>
                <a:gd name="T16" fmla="+- 0 6027 5954"/>
                <a:gd name="T17" fmla="*/ T16 w 93"/>
                <a:gd name="T18" fmla="+- 0 4142 4142"/>
                <a:gd name="T19" fmla="*/ 4142 h 3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3" h="331">
                  <a:moveTo>
                    <a:pt x="73" y="0"/>
                  </a:moveTo>
                  <a:lnTo>
                    <a:pt x="0" y="326"/>
                  </a:lnTo>
                  <a:lnTo>
                    <a:pt x="19" y="330"/>
                  </a:lnTo>
                  <a:lnTo>
                    <a:pt x="93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Freeform 27"/>
            <p:cNvSpPr>
              <a:spLocks/>
            </p:cNvSpPr>
            <p:nvPr/>
          </p:nvSpPr>
          <p:spPr bwMode="auto">
            <a:xfrm>
              <a:off x="5847" y="4534"/>
              <a:ext cx="127" cy="898"/>
            </a:xfrm>
            <a:custGeom>
              <a:avLst/>
              <a:gdLst>
                <a:gd name="T0" fmla="+- 0 5941 5847"/>
                <a:gd name="T1" fmla="*/ T0 w 127"/>
                <a:gd name="T2" fmla="+- 0 4534 4534"/>
                <a:gd name="T3" fmla="*/ 4534 h 898"/>
                <a:gd name="T4" fmla="+- 0 5854 5847"/>
                <a:gd name="T5" fmla="*/ T4 w 127"/>
                <a:gd name="T6" fmla="+- 0 4834 4534"/>
                <a:gd name="T7" fmla="*/ 4834 h 898"/>
                <a:gd name="T8" fmla="+- 0 5853 5847"/>
                <a:gd name="T9" fmla="*/ T8 w 127"/>
                <a:gd name="T10" fmla="+- 0 4853 4534"/>
                <a:gd name="T11" fmla="*/ 4853 h 898"/>
                <a:gd name="T12" fmla="+- 0 5851 5847"/>
                <a:gd name="T13" fmla="*/ T12 w 127"/>
                <a:gd name="T14" fmla="+- 0 4892 4534"/>
                <a:gd name="T15" fmla="*/ 4892 h 898"/>
                <a:gd name="T16" fmla="+- 0 5847 5847"/>
                <a:gd name="T17" fmla="*/ T16 w 127"/>
                <a:gd name="T18" fmla="+- 0 4951 4534"/>
                <a:gd name="T19" fmla="*/ 4951 h 898"/>
                <a:gd name="T20" fmla="+- 0 5954 5847"/>
                <a:gd name="T21" fmla="*/ T20 w 127"/>
                <a:gd name="T22" fmla="+- 0 5431 4534"/>
                <a:gd name="T23" fmla="*/ 5431 h 898"/>
                <a:gd name="T24" fmla="+- 0 5973 5847"/>
                <a:gd name="T25" fmla="*/ T24 w 127"/>
                <a:gd name="T26" fmla="+- 0 5427 4534"/>
                <a:gd name="T27" fmla="*/ 5427 h 898"/>
                <a:gd name="T28" fmla="+- 0 5867 5847"/>
                <a:gd name="T29" fmla="*/ T28 w 127"/>
                <a:gd name="T30" fmla="+- 0 4949 4534"/>
                <a:gd name="T31" fmla="*/ 4949 h 898"/>
                <a:gd name="T32" fmla="+- 0 5874 5847"/>
                <a:gd name="T33" fmla="*/ T32 w 127"/>
                <a:gd name="T34" fmla="+- 0 4837 4534"/>
                <a:gd name="T35" fmla="*/ 4837 h 898"/>
                <a:gd name="T36" fmla="+- 0 5887 5847"/>
                <a:gd name="T37" fmla="*/ T36 w 127"/>
                <a:gd name="T38" fmla="+- 0 4791 4534"/>
                <a:gd name="T39" fmla="*/ 4791 h 898"/>
                <a:gd name="T40" fmla="+- 0 5960 5847"/>
                <a:gd name="T41" fmla="*/ T40 w 127"/>
                <a:gd name="T42" fmla="+- 0 4540 4534"/>
                <a:gd name="T43" fmla="*/ 4540 h 898"/>
                <a:gd name="T44" fmla="+- 0 5941 5847"/>
                <a:gd name="T45" fmla="*/ T44 w 127"/>
                <a:gd name="T46" fmla="+- 0 4534 4534"/>
                <a:gd name="T47" fmla="*/ 4534 h 89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127" h="898">
                  <a:moveTo>
                    <a:pt x="94" y="0"/>
                  </a:moveTo>
                  <a:lnTo>
                    <a:pt x="7" y="300"/>
                  </a:lnTo>
                  <a:lnTo>
                    <a:pt x="6" y="319"/>
                  </a:lnTo>
                  <a:lnTo>
                    <a:pt x="4" y="358"/>
                  </a:lnTo>
                  <a:lnTo>
                    <a:pt x="0" y="417"/>
                  </a:lnTo>
                  <a:lnTo>
                    <a:pt x="107" y="897"/>
                  </a:lnTo>
                  <a:lnTo>
                    <a:pt x="126" y="893"/>
                  </a:lnTo>
                  <a:lnTo>
                    <a:pt x="20" y="415"/>
                  </a:lnTo>
                  <a:lnTo>
                    <a:pt x="27" y="303"/>
                  </a:lnTo>
                  <a:lnTo>
                    <a:pt x="40" y="257"/>
                  </a:lnTo>
                  <a:lnTo>
                    <a:pt x="113" y="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Freeform 26"/>
            <p:cNvSpPr>
              <a:spLocks/>
            </p:cNvSpPr>
            <p:nvPr/>
          </p:nvSpPr>
          <p:spPr bwMode="auto">
            <a:xfrm>
              <a:off x="7179" y="4141"/>
              <a:ext cx="93" cy="331"/>
            </a:xfrm>
            <a:custGeom>
              <a:avLst/>
              <a:gdLst>
                <a:gd name="T0" fmla="+- 0 7199 7179"/>
                <a:gd name="T1" fmla="*/ T0 w 93"/>
                <a:gd name="T2" fmla="+- 0 4142 4142"/>
                <a:gd name="T3" fmla="*/ 4142 h 331"/>
                <a:gd name="T4" fmla="+- 0 7179 7179"/>
                <a:gd name="T5" fmla="*/ T4 w 93"/>
                <a:gd name="T6" fmla="+- 0 4146 4142"/>
                <a:gd name="T7" fmla="*/ 4146 h 331"/>
                <a:gd name="T8" fmla="+- 0 7253 7179"/>
                <a:gd name="T9" fmla="*/ T8 w 93"/>
                <a:gd name="T10" fmla="+- 0 4472 4142"/>
                <a:gd name="T11" fmla="*/ 4472 h 331"/>
                <a:gd name="T12" fmla="+- 0 7272 7179"/>
                <a:gd name="T13" fmla="*/ T12 w 93"/>
                <a:gd name="T14" fmla="+- 0 4468 4142"/>
                <a:gd name="T15" fmla="*/ 4468 h 331"/>
                <a:gd name="T16" fmla="+- 0 7199 7179"/>
                <a:gd name="T17" fmla="*/ T16 w 93"/>
                <a:gd name="T18" fmla="+- 0 4142 4142"/>
                <a:gd name="T19" fmla="*/ 4142 h 3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3" h="331">
                  <a:moveTo>
                    <a:pt x="20" y="0"/>
                  </a:moveTo>
                  <a:lnTo>
                    <a:pt x="0" y="4"/>
                  </a:lnTo>
                  <a:lnTo>
                    <a:pt x="74" y="330"/>
                  </a:lnTo>
                  <a:lnTo>
                    <a:pt x="93" y="32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" name="Freeform 25"/>
            <p:cNvSpPr>
              <a:spLocks/>
            </p:cNvSpPr>
            <p:nvPr/>
          </p:nvSpPr>
          <p:spPr bwMode="auto">
            <a:xfrm>
              <a:off x="7272" y="4547"/>
              <a:ext cx="100" cy="890"/>
            </a:xfrm>
            <a:custGeom>
              <a:avLst/>
              <a:gdLst>
                <a:gd name="T0" fmla="+- 0 7292 7273"/>
                <a:gd name="T1" fmla="*/ T0 w 100"/>
                <a:gd name="T2" fmla="+- 0 4548 4548"/>
                <a:gd name="T3" fmla="*/ 4548 h 890"/>
                <a:gd name="T4" fmla="+- 0 7273 7273"/>
                <a:gd name="T5" fmla="*/ T4 w 100"/>
                <a:gd name="T6" fmla="+- 0 4553 4548"/>
                <a:gd name="T7" fmla="*/ 4553 h 890"/>
                <a:gd name="T8" fmla="+- 0 7352 7273"/>
                <a:gd name="T9" fmla="*/ T8 w 100"/>
                <a:gd name="T10" fmla="+- 0 4838 4548"/>
                <a:gd name="T11" fmla="*/ 4838 h 890"/>
                <a:gd name="T12" fmla="+- 0 7352 7273"/>
                <a:gd name="T13" fmla="*/ T12 w 100"/>
                <a:gd name="T14" fmla="+- 0 4905 4548"/>
                <a:gd name="T15" fmla="*/ 4905 h 890"/>
                <a:gd name="T16" fmla="+- 0 7341 7273"/>
                <a:gd name="T17" fmla="*/ T16 w 100"/>
                <a:gd name="T18" fmla="+- 0 4986 4548"/>
                <a:gd name="T19" fmla="*/ 4986 h 890"/>
                <a:gd name="T20" fmla="+- 0 7279 7273"/>
                <a:gd name="T21" fmla="*/ T20 w 100"/>
                <a:gd name="T22" fmla="+- 0 5435 4548"/>
                <a:gd name="T23" fmla="*/ 5435 h 890"/>
                <a:gd name="T24" fmla="+- 0 7299 7273"/>
                <a:gd name="T25" fmla="*/ T24 w 100"/>
                <a:gd name="T26" fmla="+- 0 5437 4548"/>
                <a:gd name="T27" fmla="*/ 5437 h 890"/>
                <a:gd name="T28" fmla="+- 0 7372 7273"/>
                <a:gd name="T29" fmla="*/ T28 w 100"/>
                <a:gd name="T30" fmla="+- 0 4905 4548"/>
                <a:gd name="T31" fmla="*/ 4905 h 890"/>
                <a:gd name="T32" fmla="+- 0 7372 7273"/>
                <a:gd name="T33" fmla="*/ T32 w 100"/>
                <a:gd name="T34" fmla="+- 0 4835 4548"/>
                <a:gd name="T35" fmla="*/ 4835 h 890"/>
                <a:gd name="T36" fmla="+- 0 7292 7273"/>
                <a:gd name="T37" fmla="*/ T36 w 100"/>
                <a:gd name="T38" fmla="+- 0 4548 4548"/>
                <a:gd name="T39" fmla="*/ 4548 h 8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00" h="890">
                  <a:moveTo>
                    <a:pt x="19" y="0"/>
                  </a:moveTo>
                  <a:lnTo>
                    <a:pt x="0" y="5"/>
                  </a:lnTo>
                  <a:lnTo>
                    <a:pt x="79" y="290"/>
                  </a:lnTo>
                  <a:lnTo>
                    <a:pt x="79" y="357"/>
                  </a:lnTo>
                  <a:lnTo>
                    <a:pt x="68" y="438"/>
                  </a:lnTo>
                  <a:lnTo>
                    <a:pt x="6" y="887"/>
                  </a:lnTo>
                  <a:lnTo>
                    <a:pt x="26" y="889"/>
                  </a:lnTo>
                  <a:lnTo>
                    <a:pt x="99" y="357"/>
                  </a:lnTo>
                  <a:lnTo>
                    <a:pt x="99" y="28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" name="Line 24"/>
            <p:cNvSpPr>
              <a:spLocks noChangeShapeType="1"/>
            </p:cNvSpPr>
            <p:nvPr/>
          </p:nvSpPr>
          <p:spPr bwMode="auto">
            <a:xfrm>
              <a:off x="5711" y="4837"/>
              <a:ext cx="153" cy="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" name="Line 23"/>
            <p:cNvSpPr>
              <a:spLocks noChangeShapeType="1"/>
            </p:cNvSpPr>
            <p:nvPr/>
          </p:nvSpPr>
          <p:spPr bwMode="auto">
            <a:xfrm>
              <a:off x="5711" y="4943"/>
              <a:ext cx="146" cy="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Line 22"/>
            <p:cNvSpPr>
              <a:spLocks noChangeShapeType="1"/>
            </p:cNvSpPr>
            <p:nvPr/>
          </p:nvSpPr>
          <p:spPr bwMode="auto">
            <a:xfrm>
              <a:off x="7349" y="4823"/>
              <a:ext cx="166" cy="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Line 21"/>
            <p:cNvSpPr>
              <a:spLocks noChangeShapeType="1"/>
            </p:cNvSpPr>
            <p:nvPr/>
          </p:nvSpPr>
          <p:spPr bwMode="auto">
            <a:xfrm>
              <a:off x="7362" y="4910"/>
              <a:ext cx="153" cy="0"/>
            </a:xfrm>
            <a:prstGeom prst="line">
              <a:avLst/>
            </a:prstGeom>
            <a:noFill/>
            <a:ln w="12687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68" name="Picture 20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" y="4135"/>
              <a:ext cx="192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7" name="Picture 1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2" y="4135"/>
              <a:ext cx="187" cy="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Freeform 18"/>
            <p:cNvSpPr>
              <a:spLocks/>
            </p:cNvSpPr>
            <p:nvPr/>
          </p:nvSpPr>
          <p:spPr bwMode="auto">
            <a:xfrm>
              <a:off x="6980" y="4278"/>
              <a:ext cx="137" cy="198"/>
            </a:xfrm>
            <a:custGeom>
              <a:avLst/>
              <a:gdLst>
                <a:gd name="T0" fmla="+- 0 7101 6981"/>
                <a:gd name="T1" fmla="*/ T0 w 137"/>
                <a:gd name="T2" fmla="+- 0 4278 4278"/>
                <a:gd name="T3" fmla="*/ 4278 h 198"/>
                <a:gd name="T4" fmla="+- 0 6981 6981"/>
                <a:gd name="T5" fmla="*/ T4 w 137"/>
                <a:gd name="T6" fmla="+- 0 4465 4278"/>
                <a:gd name="T7" fmla="*/ 4465 h 198"/>
                <a:gd name="T8" fmla="+- 0 6998 6981"/>
                <a:gd name="T9" fmla="*/ T8 w 137"/>
                <a:gd name="T10" fmla="+- 0 4476 4278"/>
                <a:gd name="T11" fmla="*/ 4476 h 198"/>
                <a:gd name="T12" fmla="+- 0 7118 6981"/>
                <a:gd name="T13" fmla="*/ T12 w 137"/>
                <a:gd name="T14" fmla="+- 0 4289 4278"/>
                <a:gd name="T15" fmla="*/ 4289 h 198"/>
                <a:gd name="T16" fmla="+- 0 7101 6981"/>
                <a:gd name="T17" fmla="*/ T16 w 137"/>
                <a:gd name="T18" fmla="+- 0 4278 4278"/>
                <a:gd name="T19" fmla="*/ 4278 h 19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7" h="198">
                  <a:moveTo>
                    <a:pt x="120" y="0"/>
                  </a:moveTo>
                  <a:lnTo>
                    <a:pt x="0" y="187"/>
                  </a:lnTo>
                  <a:lnTo>
                    <a:pt x="17" y="198"/>
                  </a:lnTo>
                  <a:lnTo>
                    <a:pt x="137" y="11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AutoShape 17"/>
            <p:cNvSpPr>
              <a:spLocks/>
            </p:cNvSpPr>
            <p:nvPr/>
          </p:nvSpPr>
          <p:spPr bwMode="auto">
            <a:xfrm>
              <a:off x="6202" y="4549"/>
              <a:ext cx="601" cy="880"/>
            </a:xfrm>
            <a:custGeom>
              <a:avLst/>
              <a:gdLst>
                <a:gd name="T0" fmla="+- 0 6625 6202"/>
                <a:gd name="T1" fmla="*/ T0 w 601"/>
                <a:gd name="T2" fmla="+- 0 4872 4550"/>
                <a:gd name="T3" fmla="*/ 4872 h 880"/>
                <a:gd name="T4" fmla="+- 0 6599 6202"/>
                <a:gd name="T5" fmla="*/ T4 w 601"/>
                <a:gd name="T6" fmla="+- 0 4872 4550"/>
                <a:gd name="T7" fmla="*/ 4872 h 880"/>
                <a:gd name="T8" fmla="+- 0 6603 6202"/>
                <a:gd name="T9" fmla="*/ T8 w 601"/>
                <a:gd name="T10" fmla="+- 0 4874 4550"/>
                <a:gd name="T11" fmla="*/ 4874 h 880"/>
                <a:gd name="T12" fmla="+- 0 6605 6202"/>
                <a:gd name="T13" fmla="*/ T12 w 601"/>
                <a:gd name="T14" fmla="+- 0 4875 4550"/>
                <a:gd name="T15" fmla="*/ 4875 h 880"/>
                <a:gd name="T16" fmla="+- 0 6606 6202"/>
                <a:gd name="T17" fmla="*/ T16 w 601"/>
                <a:gd name="T18" fmla="+- 0 4884 4550"/>
                <a:gd name="T19" fmla="*/ 4884 h 880"/>
                <a:gd name="T20" fmla="+- 0 6598 6202"/>
                <a:gd name="T21" fmla="*/ T20 w 601"/>
                <a:gd name="T22" fmla="+- 0 4907 4550"/>
                <a:gd name="T23" fmla="*/ 4907 h 880"/>
                <a:gd name="T24" fmla="+- 0 6572 6202"/>
                <a:gd name="T25" fmla="*/ T24 w 601"/>
                <a:gd name="T26" fmla="+- 0 4949 4550"/>
                <a:gd name="T27" fmla="*/ 4949 h 880"/>
                <a:gd name="T28" fmla="+- 0 6532 6202"/>
                <a:gd name="T29" fmla="*/ T28 w 601"/>
                <a:gd name="T30" fmla="+- 0 5006 4550"/>
                <a:gd name="T31" fmla="*/ 5006 h 880"/>
                <a:gd name="T32" fmla="+- 0 6480 6202"/>
                <a:gd name="T33" fmla="*/ T32 w 601"/>
                <a:gd name="T34" fmla="+- 0 5075 4550"/>
                <a:gd name="T35" fmla="*/ 5075 h 880"/>
                <a:gd name="T36" fmla="+- 0 6418 6202"/>
                <a:gd name="T37" fmla="*/ T36 w 601"/>
                <a:gd name="T38" fmla="+- 0 5154 4550"/>
                <a:gd name="T39" fmla="*/ 5154 h 880"/>
                <a:gd name="T40" fmla="+- 0 6350 6202"/>
                <a:gd name="T41" fmla="*/ T40 w 601"/>
                <a:gd name="T42" fmla="+- 0 5239 4550"/>
                <a:gd name="T43" fmla="*/ 5239 h 880"/>
                <a:gd name="T44" fmla="+- 0 6277 6202"/>
                <a:gd name="T45" fmla="*/ T44 w 601"/>
                <a:gd name="T46" fmla="+- 0 5328 4550"/>
                <a:gd name="T47" fmla="*/ 5328 h 880"/>
                <a:gd name="T48" fmla="+- 0 6202 6202"/>
                <a:gd name="T49" fmla="*/ T48 w 601"/>
                <a:gd name="T50" fmla="+- 0 5416 4550"/>
                <a:gd name="T51" fmla="*/ 5416 h 880"/>
                <a:gd name="T52" fmla="+- 0 6218 6202"/>
                <a:gd name="T53" fmla="*/ T52 w 601"/>
                <a:gd name="T54" fmla="+- 0 5429 4550"/>
                <a:gd name="T55" fmla="*/ 5429 h 880"/>
                <a:gd name="T56" fmla="+- 0 6250 6202"/>
                <a:gd name="T57" fmla="*/ T56 w 601"/>
                <a:gd name="T58" fmla="+- 0 5391 4550"/>
                <a:gd name="T59" fmla="*/ 5391 h 880"/>
                <a:gd name="T60" fmla="+- 0 6298 6202"/>
                <a:gd name="T61" fmla="*/ T60 w 601"/>
                <a:gd name="T62" fmla="+- 0 5333 4550"/>
                <a:gd name="T63" fmla="*/ 5333 h 880"/>
                <a:gd name="T64" fmla="+- 0 6356 6202"/>
                <a:gd name="T65" fmla="*/ T64 w 601"/>
                <a:gd name="T66" fmla="+- 0 5263 4550"/>
                <a:gd name="T67" fmla="*/ 5263 h 880"/>
                <a:gd name="T68" fmla="+- 0 6419 6202"/>
                <a:gd name="T69" fmla="*/ T68 w 601"/>
                <a:gd name="T70" fmla="+- 0 5185 4550"/>
                <a:gd name="T71" fmla="*/ 5185 h 880"/>
                <a:gd name="T72" fmla="+- 0 6482 6202"/>
                <a:gd name="T73" fmla="*/ T72 w 601"/>
                <a:gd name="T74" fmla="+- 0 5106 4550"/>
                <a:gd name="T75" fmla="*/ 5106 h 880"/>
                <a:gd name="T76" fmla="+- 0 6539 6202"/>
                <a:gd name="T77" fmla="*/ T76 w 601"/>
                <a:gd name="T78" fmla="+- 0 5030 4550"/>
                <a:gd name="T79" fmla="*/ 5030 h 880"/>
                <a:gd name="T80" fmla="+- 0 6585 6202"/>
                <a:gd name="T81" fmla="*/ T80 w 601"/>
                <a:gd name="T82" fmla="+- 0 4964 4550"/>
                <a:gd name="T83" fmla="*/ 4964 h 880"/>
                <a:gd name="T84" fmla="+- 0 6616 6202"/>
                <a:gd name="T85" fmla="*/ T84 w 601"/>
                <a:gd name="T86" fmla="+- 0 4913 4550"/>
                <a:gd name="T87" fmla="*/ 4913 h 880"/>
                <a:gd name="T88" fmla="+- 0 6626 6202"/>
                <a:gd name="T89" fmla="*/ T88 w 601"/>
                <a:gd name="T90" fmla="+- 0 4882 4550"/>
                <a:gd name="T91" fmla="*/ 4882 h 880"/>
                <a:gd name="T92" fmla="+- 0 6625 6202"/>
                <a:gd name="T93" fmla="*/ T92 w 601"/>
                <a:gd name="T94" fmla="+- 0 4872 4550"/>
                <a:gd name="T95" fmla="*/ 4872 h 880"/>
                <a:gd name="T96" fmla="+- 0 6789 6202"/>
                <a:gd name="T97" fmla="*/ T96 w 601"/>
                <a:gd name="T98" fmla="+- 0 4550 4550"/>
                <a:gd name="T99" fmla="*/ 4550 h 880"/>
                <a:gd name="T100" fmla="+- 0 6735 6202"/>
                <a:gd name="T101" fmla="*/ T100 w 601"/>
                <a:gd name="T102" fmla="+- 0 4602 4550"/>
                <a:gd name="T103" fmla="*/ 4602 h 880"/>
                <a:gd name="T104" fmla="+- 0 6670 6202"/>
                <a:gd name="T105" fmla="*/ T104 w 601"/>
                <a:gd name="T106" fmla="+- 0 4667 4550"/>
                <a:gd name="T107" fmla="*/ 4667 h 880"/>
                <a:gd name="T108" fmla="+- 0 6604 6202"/>
                <a:gd name="T109" fmla="*/ T108 w 601"/>
                <a:gd name="T110" fmla="+- 0 4736 4550"/>
                <a:gd name="T111" fmla="*/ 4736 h 880"/>
                <a:gd name="T112" fmla="+- 0 6547 6202"/>
                <a:gd name="T113" fmla="*/ T112 w 601"/>
                <a:gd name="T114" fmla="+- 0 4801 4550"/>
                <a:gd name="T115" fmla="*/ 4801 h 880"/>
                <a:gd name="T116" fmla="+- 0 6508 6202"/>
                <a:gd name="T117" fmla="*/ T116 w 601"/>
                <a:gd name="T118" fmla="+- 0 4855 4550"/>
                <a:gd name="T119" fmla="*/ 4855 h 880"/>
                <a:gd name="T120" fmla="+- 0 6496 6202"/>
                <a:gd name="T121" fmla="*/ T120 w 601"/>
                <a:gd name="T122" fmla="+- 0 4888 4550"/>
                <a:gd name="T123" fmla="*/ 4888 h 880"/>
                <a:gd name="T124" fmla="+- 0 6497 6202"/>
                <a:gd name="T125" fmla="*/ T124 w 601"/>
                <a:gd name="T126" fmla="+- 0 4894 4550"/>
                <a:gd name="T127" fmla="*/ 4894 h 880"/>
                <a:gd name="T128" fmla="+- 0 6501 6202"/>
                <a:gd name="T129" fmla="*/ T128 w 601"/>
                <a:gd name="T130" fmla="+- 0 4898 4550"/>
                <a:gd name="T131" fmla="*/ 4898 h 880"/>
                <a:gd name="T132" fmla="+- 0 6507 6202"/>
                <a:gd name="T133" fmla="*/ T132 w 601"/>
                <a:gd name="T134" fmla="+- 0 4899 4550"/>
                <a:gd name="T135" fmla="*/ 4899 h 880"/>
                <a:gd name="T136" fmla="+- 0 6525 6202"/>
                <a:gd name="T137" fmla="*/ T136 w 601"/>
                <a:gd name="T138" fmla="+- 0 4901 4550"/>
                <a:gd name="T139" fmla="*/ 4901 h 880"/>
                <a:gd name="T140" fmla="+- 0 6543 6202"/>
                <a:gd name="T141" fmla="*/ T140 w 601"/>
                <a:gd name="T142" fmla="+- 0 4898 4550"/>
                <a:gd name="T143" fmla="*/ 4898 h 880"/>
                <a:gd name="T144" fmla="+- 0 6560 6202"/>
                <a:gd name="T145" fmla="*/ T144 w 601"/>
                <a:gd name="T146" fmla="+- 0 4891 4550"/>
                <a:gd name="T147" fmla="*/ 4891 h 880"/>
                <a:gd name="T148" fmla="+- 0 6576 6202"/>
                <a:gd name="T149" fmla="*/ T148 w 601"/>
                <a:gd name="T150" fmla="+- 0 4884 4550"/>
                <a:gd name="T151" fmla="*/ 4884 h 880"/>
                <a:gd name="T152" fmla="+- 0 6582 6202"/>
                <a:gd name="T153" fmla="*/ T152 w 601"/>
                <a:gd name="T154" fmla="+- 0 4881 4550"/>
                <a:gd name="T155" fmla="*/ 4881 h 880"/>
                <a:gd name="T156" fmla="+- 0 6516 6202"/>
                <a:gd name="T157" fmla="*/ T156 w 601"/>
                <a:gd name="T158" fmla="+- 0 4881 4550"/>
                <a:gd name="T159" fmla="*/ 4881 h 880"/>
                <a:gd name="T160" fmla="+- 0 6535 6202"/>
                <a:gd name="T161" fmla="*/ T160 w 601"/>
                <a:gd name="T162" fmla="+- 0 4849 4550"/>
                <a:gd name="T163" fmla="*/ 4849 h 880"/>
                <a:gd name="T164" fmla="+- 0 6579 6202"/>
                <a:gd name="T165" fmla="*/ T164 w 601"/>
                <a:gd name="T166" fmla="+- 0 4794 4550"/>
                <a:gd name="T167" fmla="*/ 4794 h 880"/>
                <a:gd name="T168" fmla="+- 0 6643 6202"/>
                <a:gd name="T169" fmla="*/ T168 w 601"/>
                <a:gd name="T170" fmla="+- 0 4724 4550"/>
                <a:gd name="T171" fmla="*/ 4724 h 880"/>
                <a:gd name="T172" fmla="+- 0 6720 6202"/>
                <a:gd name="T173" fmla="*/ T172 w 601"/>
                <a:gd name="T174" fmla="+- 0 4645 4550"/>
                <a:gd name="T175" fmla="*/ 4645 h 880"/>
                <a:gd name="T176" fmla="+- 0 6803 6202"/>
                <a:gd name="T177" fmla="*/ T176 w 601"/>
                <a:gd name="T178" fmla="+- 0 4564 4550"/>
                <a:gd name="T179" fmla="*/ 4564 h 880"/>
                <a:gd name="T180" fmla="+- 0 6789 6202"/>
                <a:gd name="T181" fmla="*/ T180 w 601"/>
                <a:gd name="T182" fmla="+- 0 4550 4550"/>
                <a:gd name="T183" fmla="*/ 4550 h 880"/>
                <a:gd name="T184" fmla="+- 0 6602 6202"/>
                <a:gd name="T185" fmla="*/ T184 w 601"/>
                <a:gd name="T186" fmla="+- 0 4854 4550"/>
                <a:gd name="T187" fmla="*/ 4854 h 880"/>
                <a:gd name="T188" fmla="+- 0 6591 6202"/>
                <a:gd name="T189" fmla="*/ T188 w 601"/>
                <a:gd name="T190" fmla="+- 0 4855 4550"/>
                <a:gd name="T191" fmla="*/ 4855 h 880"/>
                <a:gd name="T192" fmla="+- 0 6580 6202"/>
                <a:gd name="T193" fmla="*/ T192 w 601"/>
                <a:gd name="T194" fmla="+- 0 4860 4550"/>
                <a:gd name="T195" fmla="*/ 4860 h 880"/>
                <a:gd name="T196" fmla="+- 0 6555 6202"/>
                <a:gd name="T197" fmla="*/ T196 w 601"/>
                <a:gd name="T198" fmla="+- 0 4872 4550"/>
                <a:gd name="T199" fmla="*/ 4872 h 880"/>
                <a:gd name="T200" fmla="+- 0 6542 6202"/>
                <a:gd name="T201" fmla="*/ T200 w 601"/>
                <a:gd name="T202" fmla="+- 0 4877 4550"/>
                <a:gd name="T203" fmla="*/ 4877 h 880"/>
                <a:gd name="T204" fmla="+- 0 6529 6202"/>
                <a:gd name="T205" fmla="*/ T204 w 601"/>
                <a:gd name="T206" fmla="+- 0 4881 4550"/>
                <a:gd name="T207" fmla="*/ 4881 h 880"/>
                <a:gd name="T208" fmla="+- 0 6516 6202"/>
                <a:gd name="T209" fmla="*/ T208 w 601"/>
                <a:gd name="T210" fmla="+- 0 4881 4550"/>
                <a:gd name="T211" fmla="*/ 4881 h 880"/>
                <a:gd name="T212" fmla="+- 0 6582 6202"/>
                <a:gd name="T213" fmla="*/ T212 w 601"/>
                <a:gd name="T214" fmla="+- 0 4881 4550"/>
                <a:gd name="T215" fmla="*/ 4881 h 880"/>
                <a:gd name="T216" fmla="+- 0 6599 6202"/>
                <a:gd name="T217" fmla="*/ T216 w 601"/>
                <a:gd name="T218" fmla="+- 0 4872 4550"/>
                <a:gd name="T219" fmla="*/ 4872 h 880"/>
                <a:gd name="T220" fmla="+- 0 6625 6202"/>
                <a:gd name="T221" fmla="*/ T220 w 601"/>
                <a:gd name="T222" fmla="+- 0 4872 4550"/>
                <a:gd name="T223" fmla="*/ 4872 h 880"/>
                <a:gd name="T224" fmla="+- 0 6625 6202"/>
                <a:gd name="T225" fmla="*/ T224 w 601"/>
                <a:gd name="T226" fmla="+- 0 4869 4550"/>
                <a:gd name="T227" fmla="*/ 4869 h 880"/>
                <a:gd name="T228" fmla="+- 0 6620 6202"/>
                <a:gd name="T229" fmla="*/ T228 w 601"/>
                <a:gd name="T230" fmla="+- 0 4860 4550"/>
                <a:gd name="T231" fmla="*/ 4860 h 880"/>
                <a:gd name="T232" fmla="+- 0 6612 6202"/>
                <a:gd name="T233" fmla="*/ T232 w 601"/>
                <a:gd name="T234" fmla="+- 0 4856 4550"/>
                <a:gd name="T235" fmla="*/ 4856 h 880"/>
                <a:gd name="T236" fmla="+- 0 6602 6202"/>
                <a:gd name="T237" fmla="*/ T236 w 601"/>
                <a:gd name="T238" fmla="+- 0 4854 4550"/>
                <a:gd name="T239" fmla="*/ 4854 h 8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601" h="880">
                  <a:moveTo>
                    <a:pt x="423" y="322"/>
                  </a:moveTo>
                  <a:lnTo>
                    <a:pt x="397" y="322"/>
                  </a:lnTo>
                  <a:lnTo>
                    <a:pt x="401" y="324"/>
                  </a:lnTo>
                  <a:lnTo>
                    <a:pt x="403" y="325"/>
                  </a:lnTo>
                  <a:lnTo>
                    <a:pt x="404" y="334"/>
                  </a:lnTo>
                  <a:lnTo>
                    <a:pt x="396" y="357"/>
                  </a:lnTo>
                  <a:lnTo>
                    <a:pt x="370" y="399"/>
                  </a:lnTo>
                  <a:lnTo>
                    <a:pt x="330" y="456"/>
                  </a:lnTo>
                  <a:lnTo>
                    <a:pt x="278" y="525"/>
                  </a:lnTo>
                  <a:lnTo>
                    <a:pt x="216" y="604"/>
                  </a:lnTo>
                  <a:lnTo>
                    <a:pt x="148" y="689"/>
                  </a:lnTo>
                  <a:lnTo>
                    <a:pt x="75" y="778"/>
                  </a:lnTo>
                  <a:lnTo>
                    <a:pt x="0" y="866"/>
                  </a:lnTo>
                  <a:lnTo>
                    <a:pt x="16" y="879"/>
                  </a:lnTo>
                  <a:lnTo>
                    <a:pt x="48" y="841"/>
                  </a:lnTo>
                  <a:lnTo>
                    <a:pt x="96" y="783"/>
                  </a:lnTo>
                  <a:lnTo>
                    <a:pt x="154" y="713"/>
                  </a:lnTo>
                  <a:lnTo>
                    <a:pt x="217" y="635"/>
                  </a:lnTo>
                  <a:lnTo>
                    <a:pt x="280" y="556"/>
                  </a:lnTo>
                  <a:lnTo>
                    <a:pt x="337" y="480"/>
                  </a:lnTo>
                  <a:lnTo>
                    <a:pt x="383" y="414"/>
                  </a:lnTo>
                  <a:lnTo>
                    <a:pt x="414" y="363"/>
                  </a:lnTo>
                  <a:lnTo>
                    <a:pt x="424" y="332"/>
                  </a:lnTo>
                  <a:lnTo>
                    <a:pt x="423" y="322"/>
                  </a:lnTo>
                  <a:close/>
                  <a:moveTo>
                    <a:pt x="587" y="0"/>
                  </a:moveTo>
                  <a:lnTo>
                    <a:pt x="533" y="52"/>
                  </a:lnTo>
                  <a:lnTo>
                    <a:pt x="468" y="117"/>
                  </a:lnTo>
                  <a:lnTo>
                    <a:pt x="402" y="186"/>
                  </a:lnTo>
                  <a:lnTo>
                    <a:pt x="345" y="251"/>
                  </a:lnTo>
                  <a:lnTo>
                    <a:pt x="306" y="305"/>
                  </a:lnTo>
                  <a:lnTo>
                    <a:pt x="294" y="338"/>
                  </a:lnTo>
                  <a:lnTo>
                    <a:pt x="295" y="344"/>
                  </a:lnTo>
                  <a:lnTo>
                    <a:pt x="299" y="348"/>
                  </a:lnTo>
                  <a:lnTo>
                    <a:pt x="305" y="349"/>
                  </a:lnTo>
                  <a:lnTo>
                    <a:pt x="323" y="351"/>
                  </a:lnTo>
                  <a:lnTo>
                    <a:pt x="341" y="348"/>
                  </a:lnTo>
                  <a:lnTo>
                    <a:pt x="358" y="341"/>
                  </a:lnTo>
                  <a:lnTo>
                    <a:pt x="374" y="334"/>
                  </a:lnTo>
                  <a:lnTo>
                    <a:pt x="380" y="331"/>
                  </a:lnTo>
                  <a:lnTo>
                    <a:pt x="314" y="331"/>
                  </a:lnTo>
                  <a:lnTo>
                    <a:pt x="333" y="299"/>
                  </a:lnTo>
                  <a:lnTo>
                    <a:pt x="377" y="244"/>
                  </a:lnTo>
                  <a:lnTo>
                    <a:pt x="441" y="174"/>
                  </a:lnTo>
                  <a:lnTo>
                    <a:pt x="518" y="95"/>
                  </a:lnTo>
                  <a:lnTo>
                    <a:pt x="601" y="14"/>
                  </a:lnTo>
                  <a:lnTo>
                    <a:pt x="587" y="0"/>
                  </a:lnTo>
                  <a:close/>
                  <a:moveTo>
                    <a:pt x="400" y="304"/>
                  </a:moveTo>
                  <a:lnTo>
                    <a:pt x="389" y="305"/>
                  </a:lnTo>
                  <a:lnTo>
                    <a:pt x="378" y="310"/>
                  </a:lnTo>
                  <a:lnTo>
                    <a:pt x="353" y="322"/>
                  </a:lnTo>
                  <a:lnTo>
                    <a:pt x="340" y="327"/>
                  </a:lnTo>
                  <a:lnTo>
                    <a:pt x="327" y="331"/>
                  </a:lnTo>
                  <a:lnTo>
                    <a:pt x="314" y="331"/>
                  </a:lnTo>
                  <a:lnTo>
                    <a:pt x="380" y="331"/>
                  </a:lnTo>
                  <a:lnTo>
                    <a:pt x="397" y="322"/>
                  </a:lnTo>
                  <a:lnTo>
                    <a:pt x="423" y="322"/>
                  </a:lnTo>
                  <a:lnTo>
                    <a:pt x="423" y="319"/>
                  </a:lnTo>
                  <a:lnTo>
                    <a:pt x="418" y="310"/>
                  </a:lnTo>
                  <a:lnTo>
                    <a:pt x="410" y="306"/>
                  </a:lnTo>
                  <a:lnTo>
                    <a:pt x="400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AutoShape 16"/>
            <p:cNvSpPr>
              <a:spLocks/>
            </p:cNvSpPr>
            <p:nvPr/>
          </p:nvSpPr>
          <p:spPr bwMode="auto">
            <a:xfrm>
              <a:off x="6768" y="4802"/>
              <a:ext cx="381" cy="607"/>
            </a:xfrm>
            <a:custGeom>
              <a:avLst/>
              <a:gdLst>
                <a:gd name="T0" fmla="+- 0 6990 6769"/>
                <a:gd name="T1" fmla="*/ T0 w 381"/>
                <a:gd name="T2" fmla="+- 0 5092 4803"/>
                <a:gd name="T3" fmla="*/ 5092 h 607"/>
                <a:gd name="T4" fmla="+- 0 6966 6769"/>
                <a:gd name="T5" fmla="*/ T4 w 381"/>
                <a:gd name="T6" fmla="+- 0 5092 4803"/>
                <a:gd name="T7" fmla="*/ 5092 h 607"/>
                <a:gd name="T8" fmla="+- 0 6975 6769"/>
                <a:gd name="T9" fmla="*/ T8 w 381"/>
                <a:gd name="T10" fmla="+- 0 5103 4803"/>
                <a:gd name="T11" fmla="*/ 5103 h 607"/>
                <a:gd name="T12" fmla="+- 0 6967 6769"/>
                <a:gd name="T13" fmla="*/ T12 w 381"/>
                <a:gd name="T14" fmla="+- 0 5130 4803"/>
                <a:gd name="T15" fmla="*/ 5130 h 607"/>
                <a:gd name="T16" fmla="+- 0 6936 6769"/>
                <a:gd name="T17" fmla="*/ T16 w 381"/>
                <a:gd name="T18" fmla="+- 0 5180 4803"/>
                <a:gd name="T19" fmla="*/ 5180 h 607"/>
                <a:gd name="T20" fmla="+- 0 6889 6769"/>
                <a:gd name="T21" fmla="*/ T20 w 381"/>
                <a:gd name="T22" fmla="+- 0 5246 4803"/>
                <a:gd name="T23" fmla="*/ 5246 h 607"/>
                <a:gd name="T24" fmla="+- 0 6831 6769"/>
                <a:gd name="T25" fmla="*/ T24 w 381"/>
                <a:gd name="T26" fmla="+- 0 5320 4803"/>
                <a:gd name="T27" fmla="*/ 5320 h 607"/>
                <a:gd name="T28" fmla="+- 0 6769 6769"/>
                <a:gd name="T29" fmla="*/ T28 w 381"/>
                <a:gd name="T30" fmla="+- 0 5396 4803"/>
                <a:gd name="T31" fmla="*/ 5396 h 607"/>
                <a:gd name="T32" fmla="+- 0 6784 6769"/>
                <a:gd name="T33" fmla="*/ T32 w 381"/>
                <a:gd name="T34" fmla="+- 0 5409 4803"/>
                <a:gd name="T35" fmla="*/ 5409 h 607"/>
                <a:gd name="T36" fmla="+- 0 6842 6769"/>
                <a:gd name="T37" fmla="*/ T36 w 381"/>
                <a:gd name="T38" fmla="+- 0 5339 4803"/>
                <a:gd name="T39" fmla="*/ 5339 h 607"/>
                <a:gd name="T40" fmla="+- 0 6903 6769"/>
                <a:gd name="T41" fmla="*/ T40 w 381"/>
                <a:gd name="T42" fmla="+- 0 5262 4803"/>
                <a:gd name="T43" fmla="*/ 5262 h 607"/>
                <a:gd name="T44" fmla="+- 0 6955 6769"/>
                <a:gd name="T45" fmla="*/ T44 w 381"/>
                <a:gd name="T46" fmla="+- 0 5187 4803"/>
                <a:gd name="T47" fmla="*/ 5187 h 607"/>
                <a:gd name="T48" fmla="+- 0 6988 6769"/>
                <a:gd name="T49" fmla="*/ T48 w 381"/>
                <a:gd name="T50" fmla="+- 0 5127 4803"/>
                <a:gd name="T51" fmla="*/ 5127 h 607"/>
                <a:gd name="T52" fmla="+- 0 6990 6769"/>
                <a:gd name="T53" fmla="*/ T52 w 381"/>
                <a:gd name="T54" fmla="+- 0 5092 4803"/>
                <a:gd name="T55" fmla="*/ 5092 h 607"/>
                <a:gd name="T56" fmla="+- 0 7136 6769"/>
                <a:gd name="T57" fmla="*/ T56 w 381"/>
                <a:gd name="T58" fmla="+- 0 4803 4803"/>
                <a:gd name="T59" fmla="*/ 4803 h 607"/>
                <a:gd name="T60" fmla="+- 0 7076 6769"/>
                <a:gd name="T61" fmla="*/ T60 w 381"/>
                <a:gd name="T62" fmla="+- 0 4859 4803"/>
                <a:gd name="T63" fmla="*/ 4859 h 607"/>
                <a:gd name="T64" fmla="+- 0 7006 6769"/>
                <a:gd name="T65" fmla="*/ T64 w 381"/>
                <a:gd name="T66" fmla="+- 0 4929 4803"/>
                <a:gd name="T67" fmla="*/ 4929 h 607"/>
                <a:gd name="T68" fmla="+- 0 6939 6769"/>
                <a:gd name="T69" fmla="*/ T68 w 381"/>
                <a:gd name="T70" fmla="+- 0 5000 4803"/>
                <a:gd name="T71" fmla="*/ 5000 h 607"/>
                <a:gd name="T72" fmla="+- 0 6891 6769"/>
                <a:gd name="T73" fmla="*/ T72 w 381"/>
                <a:gd name="T74" fmla="+- 0 5061 4803"/>
                <a:gd name="T75" fmla="*/ 5061 h 607"/>
                <a:gd name="T76" fmla="+- 0 6875 6769"/>
                <a:gd name="T77" fmla="*/ T76 w 381"/>
                <a:gd name="T78" fmla="+- 0 5101 4803"/>
                <a:gd name="T79" fmla="*/ 5101 h 607"/>
                <a:gd name="T80" fmla="+- 0 6876 6769"/>
                <a:gd name="T81" fmla="*/ T80 w 381"/>
                <a:gd name="T82" fmla="+- 0 5107 4803"/>
                <a:gd name="T83" fmla="*/ 5107 h 607"/>
                <a:gd name="T84" fmla="+- 0 6881 6769"/>
                <a:gd name="T85" fmla="*/ T84 w 381"/>
                <a:gd name="T86" fmla="+- 0 5111 4803"/>
                <a:gd name="T87" fmla="*/ 5111 h 607"/>
                <a:gd name="T88" fmla="+- 0 6887 6769"/>
                <a:gd name="T89" fmla="*/ T88 w 381"/>
                <a:gd name="T90" fmla="+- 0 5113 4803"/>
                <a:gd name="T91" fmla="*/ 5113 h 607"/>
                <a:gd name="T92" fmla="+- 0 6905 6769"/>
                <a:gd name="T93" fmla="*/ T92 w 381"/>
                <a:gd name="T94" fmla="+- 0 5115 4803"/>
                <a:gd name="T95" fmla="*/ 5115 h 607"/>
                <a:gd name="T96" fmla="+- 0 6921 6769"/>
                <a:gd name="T97" fmla="*/ T96 w 381"/>
                <a:gd name="T98" fmla="+- 0 5113 4803"/>
                <a:gd name="T99" fmla="*/ 5113 h 607"/>
                <a:gd name="T100" fmla="+- 0 6934 6769"/>
                <a:gd name="T101" fmla="*/ T100 w 381"/>
                <a:gd name="T102" fmla="+- 0 5108 4803"/>
                <a:gd name="T103" fmla="*/ 5108 h 607"/>
                <a:gd name="T104" fmla="+- 0 6946 6769"/>
                <a:gd name="T105" fmla="*/ T104 w 381"/>
                <a:gd name="T106" fmla="+- 0 5102 4803"/>
                <a:gd name="T107" fmla="*/ 5102 h 607"/>
                <a:gd name="T108" fmla="+- 0 6960 6769"/>
                <a:gd name="T109" fmla="*/ T108 w 381"/>
                <a:gd name="T110" fmla="+- 0 5095 4803"/>
                <a:gd name="T111" fmla="*/ 5095 h 607"/>
                <a:gd name="T112" fmla="+- 0 6907 6769"/>
                <a:gd name="T113" fmla="*/ T112 w 381"/>
                <a:gd name="T114" fmla="+- 0 5095 4803"/>
                <a:gd name="T115" fmla="*/ 5095 h 607"/>
                <a:gd name="T116" fmla="+- 0 6895 6769"/>
                <a:gd name="T117" fmla="*/ T116 w 381"/>
                <a:gd name="T118" fmla="+- 0 5094 4803"/>
                <a:gd name="T119" fmla="*/ 5094 h 607"/>
                <a:gd name="T120" fmla="+- 0 6911 6769"/>
                <a:gd name="T121" fmla="*/ T120 w 381"/>
                <a:gd name="T122" fmla="+- 0 5065 4803"/>
                <a:gd name="T123" fmla="*/ 5065 h 607"/>
                <a:gd name="T124" fmla="+- 0 6951 6769"/>
                <a:gd name="T125" fmla="*/ T124 w 381"/>
                <a:gd name="T126" fmla="+- 0 5017 4803"/>
                <a:gd name="T127" fmla="*/ 5017 h 607"/>
                <a:gd name="T128" fmla="+- 0 7007 6769"/>
                <a:gd name="T129" fmla="*/ T128 w 381"/>
                <a:gd name="T130" fmla="+- 0 4956 4803"/>
                <a:gd name="T131" fmla="*/ 4956 h 607"/>
                <a:gd name="T132" fmla="+- 0 7076 6769"/>
                <a:gd name="T133" fmla="*/ T132 w 381"/>
                <a:gd name="T134" fmla="+- 0 4888 4803"/>
                <a:gd name="T135" fmla="*/ 4888 h 607"/>
                <a:gd name="T136" fmla="+- 0 7149 6769"/>
                <a:gd name="T137" fmla="*/ T136 w 381"/>
                <a:gd name="T138" fmla="+- 0 4817 4803"/>
                <a:gd name="T139" fmla="*/ 4817 h 607"/>
                <a:gd name="T140" fmla="+- 0 7136 6769"/>
                <a:gd name="T141" fmla="*/ T140 w 381"/>
                <a:gd name="T142" fmla="+- 0 4803 4803"/>
                <a:gd name="T143" fmla="*/ 4803 h 607"/>
                <a:gd name="T144" fmla="+- 0 6962 6769"/>
                <a:gd name="T145" fmla="*/ T144 w 381"/>
                <a:gd name="T146" fmla="+- 0 5075 4803"/>
                <a:gd name="T147" fmla="*/ 5075 h 607"/>
                <a:gd name="T148" fmla="+- 0 6949 6769"/>
                <a:gd name="T149" fmla="*/ T148 w 381"/>
                <a:gd name="T150" fmla="+- 0 5079 4803"/>
                <a:gd name="T151" fmla="*/ 5079 h 607"/>
                <a:gd name="T152" fmla="+- 0 6936 6769"/>
                <a:gd name="T153" fmla="*/ T152 w 381"/>
                <a:gd name="T154" fmla="+- 0 5085 4803"/>
                <a:gd name="T155" fmla="*/ 5085 h 607"/>
                <a:gd name="T156" fmla="+- 0 6927 6769"/>
                <a:gd name="T157" fmla="*/ T156 w 381"/>
                <a:gd name="T158" fmla="+- 0 5089 4803"/>
                <a:gd name="T159" fmla="*/ 5089 h 607"/>
                <a:gd name="T160" fmla="+- 0 6917 6769"/>
                <a:gd name="T161" fmla="*/ T160 w 381"/>
                <a:gd name="T162" fmla="+- 0 5093 4803"/>
                <a:gd name="T163" fmla="*/ 5093 h 607"/>
                <a:gd name="T164" fmla="+- 0 6907 6769"/>
                <a:gd name="T165" fmla="*/ T164 w 381"/>
                <a:gd name="T166" fmla="+- 0 5095 4803"/>
                <a:gd name="T167" fmla="*/ 5095 h 607"/>
                <a:gd name="T168" fmla="+- 0 6960 6769"/>
                <a:gd name="T169" fmla="*/ T168 w 381"/>
                <a:gd name="T170" fmla="+- 0 5095 4803"/>
                <a:gd name="T171" fmla="*/ 5095 h 607"/>
                <a:gd name="T172" fmla="+- 0 6962 6769"/>
                <a:gd name="T173" fmla="*/ T172 w 381"/>
                <a:gd name="T174" fmla="+- 0 5094 4803"/>
                <a:gd name="T175" fmla="*/ 5094 h 607"/>
                <a:gd name="T176" fmla="+- 0 6966 6769"/>
                <a:gd name="T177" fmla="*/ T176 w 381"/>
                <a:gd name="T178" fmla="+- 0 5092 4803"/>
                <a:gd name="T179" fmla="*/ 5092 h 607"/>
                <a:gd name="T180" fmla="+- 0 6990 6769"/>
                <a:gd name="T181" fmla="*/ T180 w 381"/>
                <a:gd name="T182" fmla="+- 0 5092 4803"/>
                <a:gd name="T183" fmla="*/ 5092 h 607"/>
                <a:gd name="T184" fmla="+- 0 6990 6769"/>
                <a:gd name="T185" fmla="*/ T184 w 381"/>
                <a:gd name="T186" fmla="+- 0 5090 4803"/>
                <a:gd name="T187" fmla="*/ 5090 h 607"/>
                <a:gd name="T188" fmla="+- 0 6976 6769"/>
                <a:gd name="T189" fmla="*/ T188 w 381"/>
                <a:gd name="T190" fmla="+- 0 5078 4803"/>
                <a:gd name="T191" fmla="*/ 5078 h 607"/>
                <a:gd name="T192" fmla="+- 0 6962 6769"/>
                <a:gd name="T193" fmla="*/ T192 w 381"/>
                <a:gd name="T194" fmla="+- 0 5075 4803"/>
                <a:gd name="T195" fmla="*/ 5075 h 6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381" h="607">
                  <a:moveTo>
                    <a:pt x="221" y="289"/>
                  </a:moveTo>
                  <a:lnTo>
                    <a:pt x="197" y="289"/>
                  </a:lnTo>
                  <a:lnTo>
                    <a:pt x="206" y="300"/>
                  </a:lnTo>
                  <a:lnTo>
                    <a:pt x="198" y="327"/>
                  </a:lnTo>
                  <a:lnTo>
                    <a:pt x="167" y="377"/>
                  </a:lnTo>
                  <a:lnTo>
                    <a:pt x="120" y="443"/>
                  </a:lnTo>
                  <a:lnTo>
                    <a:pt x="62" y="517"/>
                  </a:lnTo>
                  <a:lnTo>
                    <a:pt x="0" y="593"/>
                  </a:lnTo>
                  <a:lnTo>
                    <a:pt x="15" y="606"/>
                  </a:lnTo>
                  <a:lnTo>
                    <a:pt x="73" y="536"/>
                  </a:lnTo>
                  <a:lnTo>
                    <a:pt x="134" y="459"/>
                  </a:lnTo>
                  <a:lnTo>
                    <a:pt x="186" y="384"/>
                  </a:lnTo>
                  <a:lnTo>
                    <a:pt x="219" y="324"/>
                  </a:lnTo>
                  <a:lnTo>
                    <a:pt x="221" y="289"/>
                  </a:lnTo>
                  <a:close/>
                  <a:moveTo>
                    <a:pt x="367" y="0"/>
                  </a:moveTo>
                  <a:lnTo>
                    <a:pt x="307" y="56"/>
                  </a:lnTo>
                  <a:lnTo>
                    <a:pt x="237" y="126"/>
                  </a:lnTo>
                  <a:lnTo>
                    <a:pt x="170" y="197"/>
                  </a:lnTo>
                  <a:lnTo>
                    <a:pt x="122" y="258"/>
                  </a:lnTo>
                  <a:lnTo>
                    <a:pt x="106" y="298"/>
                  </a:lnTo>
                  <a:lnTo>
                    <a:pt x="107" y="304"/>
                  </a:lnTo>
                  <a:lnTo>
                    <a:pt x="112" y="308"/>
                  </a:lnTo>
                  <a:lnTo>
                    <a:pt x="118" y="310"/>
                  </a:lnTo>
                  <a:lnTo>
                    <a:pt x="136" y="312"/>
                  </a:lnTo>
                  <a:lnTo>
                    <a:pt x="152" y="310"/>
                  </a:lnTo>
                  <a:lnTo>
                    <a:pt x="165" y="305"/>
                  </a:lnTo>
                  <a:lnTo>
                    <a:pt x="177" y="299"/>
                  </a:lnTo>
                  <a:lnTo>
                    <a:pt x="191" y="292"/>
                  </a:lnTo>
                  <a:lnTo>
                    <a:pt x="138" y="292"/>
                  </a:lnTo>
                  <a:lnTo>
                    <a:pt x="126" y="291"/>
                  </a:lnTo>
                  <a:lnTo>
                    <a:pt x="142" y="262"/>
                  </a:lnTo>
                  <a:lnTo>
                    <a:pt x="182" y="214"/>
                  </a:lnTo>
                  <a:lnTo>
                    <a:pt x="238" y="153"/>
                  </a:lnTo>
                  <a:lnTo>
                    <a:pt x="307" y="85"/>
                  </a:lnTo>
                  <a:lnTo>
                    <a:pt x="380" y="14"/>
                  </a:lnTo>
                  <a:lnTo>
                    <a:pt x="367" y="0"/>
                  </a:lnTo>
                  <a:close/>
                  <a:moveTo>
                    <a:pt x="193" y="272"/>
                  </a:moveTo>
                  <a:lnTo>
                    <a:pt x="180" y="276"/>
                  </a:lnTo>
                  <a:lnTo>
                    <a:pt x="167" y="282"/>
                  </a:lnTo>
                  <a:lnTo>
                    <a:pt x="158" y="286"/>
                  </a:lnTo>
                  <a:lnTo>
                    <a:pt x="148" y="290"/>
                  </a:lnTo>
                  <a:lnTo>
                    <a:pt x="138" y="292"/>
                  </a:lnTo>
                  <a:lnTo>
                    <a:pt x="191" y="292"/>
                  </a:lnTo>
                  <a:lnTo>
                    <a:pt x="193" y="291"/>
                  </a:lnTo>
                  <a:lnTo>
                    <a:pt x="197" y="289"/>
                  </a:lnTo>
                  <a:lnTo>
                    <a:pt x="221" y="289"/>
                  </a:lnTo>
                  <a:lnTo>
                    <a:pt x="221" y="287"/>
                  </a:lnTo>
                  <a:lnTo>
                    <a:pt x="207" y="275"/>
                  </a:lnTo>
                  <a:lnTo>
                    <a:pt x="193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Freeform 15"/>
            <p:cNvSpPr>
              <a:spLocks/>
            </p:cNvSpPr>
            <p:nvPr/>
          </p:nvSpPr>
          <p:spPr bwMode="auto">
            <a:xfrm>
              <a:off x="7207" y="4592"/>
              <a:ext cx="324" cy="424"/>
            </a:xfrm>
            <a:custGeom>
              <a:avLst/>
              <a:gdLst>
                <a:gd name="T0" fmla="+- 0 7513 7208"/>
                <a:gd name="T1" fmla="*/ T0 w 324"/>
                <a:gd name="T2" fmla="+- 0 4592 4592"/>
                <a:gd name="T3" fmla="*/ 4592 h 424"/>
                <a:gd name="T4" fmla="+- 0 7456 7208"/>
                <a:gd name="T5" fmla="*/ T4 w 324"/>
                <a:gd name="T6" fmla="+- 0 4673 4592"/>
                <a:gd name="T7" fmla="*/ 4673 h 424"/>
                <a:gd name="T8" fmla="+- 0 7401 7208"/>
                <a:gd name="T9" fmla="*/ T8 w 324"/>
                <a:gd name="T10" fmla="+- 0 4747 4592"/>
                <a:gd name="T11" fmla="*/ 4747 h 424"/>
                <a:gd name="T12" fmla="+- 0 7337 7208"/>
                <a:gd name="T13" fmla="*/ T12 w 324"/>
                <a:gd name="T14" fmla="+- 0 4832 4592"/>
                <a:gd name="T15" fmla="*/ 4832 h 424"/>
                <a:gd name="T16" fmla="+- 0 7208 7208"/>
                <a:gd name="T17" fmla="*/ T16 w 324"/>
                <a:gd name="T18" fmla="+- 0 5004 4592"/>
                <a:gd name="T19" fmla="*/ 5004 h 424"/>
                <a:gd name="T20" fmla="+- 0 7224 7208"/>
                <a:gd name="T21" fmla="*/ T20 w 324"/>
                <a:gd name="T22" fmla="+- 0 5016 4592"/>
                <a:gd name="T23" fmla="*/ 5016 h 424"/>
                <a:gd name="T24" fmla="+- 0 7384 7208"/>
                <a:gd name="T25" fmla="*/ T24 w 324"/>
                <a:gd name="T26" fmla="+- 0 4804 4592"/>
                <a:gd name="T27" fmla="*/ 4804 h 424"/>
                <a:gd name="T28" fmla="+- 0 7452 7208"/>
                <a:gd name="T29" fmla="*/ T28 w 324"/>
                <a:gd name="T30" fmla="+- 0 4712 4592"/>
                <a:gd name="T31" fmla="*/ 4712 h 424"/>
                <a:gd name="T32" fmla="+- 0 7506 7208"/>
                <a:gd name="T33" fmla="*/ T32 w 324"/>
                <a:gd name="T34" fmla="+- 0 4639 4592"/>
                <a:gd name="T35" fmla="*/ 4639 h 424"/>
                <a:gd name="T36" fmla="+- 0 7531 7208"/>
                <a:gd name="T37" fmla="*/ T36 w 324"/>
                <a:gd name="T38" fmla="+- 0 4601 4592"/>
                <a:gd name="T39" fmla="*/ 4601 h 424"/>
                <a:gd name="T40" fmla="+- 0 7513 7208"/>
                <a:gd name="T41" fmla="*/ T40 w 324"/>
                <a:gd name="T42" fmla="+- 0 4592 4592"/>
                <a:gd name="T43" fmla="*/ 4592 h 4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324" h="424">
                  <a:moveTo>
                    <a:pt x="305" y="0"/>
                  </a:moveTo>
                  <a:lnTo>
                    <a:pt x="248" y="81"/>
                  </a:lnTo>
                  <a:lnTo>
                    <a:pt x="193" y="155"/>
                  </a:lnTo>
                  <a:lnTo>
                    <a:pt x="129" y="240"/>
                  </a:lnTo>
                  <a:lnTo>
                    <a:pt x="0" y="412"/>
                  </a:lnTo>
                  <a:lnTo>
                    <a:pt x="16" y="424"/>
                  </a:lnTo>
                  <a:lnTo>
                    <a:pt x="176" y="212"/>
                  </a:lnTo>
                  <a:lnTo>
                    <a:pt x="244" y="120"/>
                  </a:lnTo>
                  <a:lnTo>
                    <a:pt x="298" y="47"/>
                  </a:lnTo>
                  <a:lnTo>
                    <a:pt x="323" y="9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Freeform 14"/>
            <p:cNvSpPr>
              <a:spLocks/>
            </p:cNvSpPr>
            <p:nvPr/>
          </p:nvSpPr>
          <p:spPr bwMode="auto">
            <a:xfrm>
              <a:off x="6029" y="4690"/>
              <a:ext cx="322" cy="367"/>
            </a:xfrm>
            <a:custGeom>
              <a:avLst/>
              <a:gdLst>
                <a:gd name="T0" fmla="+- 0 6336 6029"/>
                <a:gd name="T1" fmla="*/ T0 w 322"/>
                <a:gd name="T2" fmla="+- 0 4690 4690"/>
                <a:gd name="T3" fmla="*/ 4690 h 367"/>
                <a:gd name="T4" fmla="+- 0 6029 6029"/>
                <a:gd name="T5" fmla="*/ T4 w 322"/>
                <a:gd name="T6" fmla="+- 0 5043 4690"/>
                <a:gd name="T7" fmla="*/ 5043 h 367"/>
                <a:gd name="T8" fmla="+- 0 6044 6029"/>
                <a:gd name="T9" fmla="*/ T8 w 322"/>
                <a:gd name="T10" fmla="+- 0 5056 4690"/>
                <a:gd name="T11" fmla="*/ 5056 h 367"/>
                <a:gd name="T12" fmla="+- 0 6351 6029"/>
                <a:gd name="T13" fmla="*/ T12 w 322"/>
                <a:gd name="T14" fmla="+- 0 4703 4690"/>
                <a:gd name="T15" fmla="*/ 4703 h 367"/>
                <a:gd name="T16" fmla="+- 0 6336 6029"/>
                <a:gd name="T17" fmla="*/ T16 w 322"/>
                <a:gd name="T18" fmla="+- 0 4690 4690"/>
                <a:gd name="T19" fmla="*/ 4690 h 3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2" h="367">
                  <a:moveTo>
                    <a:pt x="307" y="0"/>
                  </a:moveTo>
                  <a:lnTo>
                    <a:pt x="0" y="353"/>
                  </a:lnTo>
                  <a:lnTo>
                    <a:pt x="15" y="366"/>
                  </a:lnTo>
                  <a:lnTo>
                    <a:pt x="322" y="13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" name="AutoShape 13"/>
            <p:cNvSpPr>
              <a:spLocks/>
            </p:cNvSpPr>
            <p:nvPr/>
          </p:nvSpPr>
          <p:spPr bwMode="auto">
            <a:xfrm>
              <a:off x="6667" y="2395"/>
              <a:ext cx="399" cy="955"/>
            </a:xfrm>
            <a:custGeom>
              <a:avLst/>
              <a:gdLst>
                <a:gd name="T0" fmla="+- 0 6965 6668"/>
                <a:gd name="T1" fmla="*/ T0 w 399"/>
                <a:gd name="T2" fmla="+- 0 2857 2396"/>
                <a:gd name="T3" fmla="*/ 2857 h 955"/>
                <a:gd name="T4" fmla="+- 0 6932 6668"/>
                <a:gd name="T5" fmla="*/ T4 w 399"/>
                <a:gd name="T6" fmla="+- 0 2857 2396"/>
                <a:gd name="T7" fmla="*/ 2857 h 955"/>
                <a:gd name="T8" fmla="+- 0 6942 6668"/>
                <a:gd name="T9" fmla="*/ T8 w 399"/>
                <a:gd name="T10" fmla="+- 0 2857 2396"/>
                <a:gd name="T11" fmla="*/ 2857 h 955"/>
                <a:gd name="T12" fmla="+- 0 6947 6668"/>
                <a:gd name="T13" fmla="*/ T12 w 399"/>
                <a:gd name="T14" fmla="+- 0 2862 2396"/>
                <a:gd name="T15" fmla="*/ 2862 h 955"/>
                <a:gd name="T16" fmla="+- 0 6939 6668"/>
                <a:gd name="T17" fmla="*/ T16 w 399"/>
                <a:gd name="T18" fmla="+- 0 2886 2396"/>
                <a:gd name="T19" fmla="*/ 2886 h 955"/>
                <a:gd name="T20" fmla="+- 0 6916 6668"/>
                <a:gd name="T21" fmla="*/ T20 w 399"/>
                <a:gd name="T22" fmla="+- 0 2932 2396"/>
                <a:gd name="T23" fmla="*/ 2932 h 955"/>
                <a:gd name="T24" fmla="+- 0 6881 6668"/>
                <a:gd name="T25" fmla="*/ T24 w 399"/>
                <a:gd name="T26" fmla="+- 0 2995 2396"/>
                <a:gd name="T27" fmla="*/ 2995 h 955"/>
                <a:gd name="T28" fmla="+- 0 6836 6668"/>
                <a:gd name="T29" fmla="*/ T28 w 399"/>
                <a:gd name="T30" fmla="+- 0 3071 2396"/>
                <a:gd name="T31" fmla="*/ 3071 h 955"/>
                <a:gd name="T32" fmla="+- 0 6783 6668"/>
                <a:gd name="T33" fmla="*/ T32 w 399"/>
                <a:gd name="T34" fmla="+- 0 3157 2396"/>
                <a:gd name="T35" fmla="*/ 3157 h 955"/>
                <a:gd name="T36" fmla="+- 0 6726 6668"/>
                <a:gd name="T37" fmla="*/ T36 w 399"/>
                <a:gd name="T38" fmla="+- 0 3248 2396"/>
                <a:gd name="T39" fmla="*/ 3248 h 955"/>
                <a:gd name="T40" fmla="+- 0 6668 6668"/>
                <a:gd name="T41" fmla="*/ T40 w 399"/>
                <a:gd name="T42" fmla="+- 0 3339 2396"/>
                <a:gd name="T43" fmla="*/ 3339 h 955"/>
                <a:gd name="T44" fmla="+- 0 6685 6668"/>
                <a:gd name="T45" fmla="*/ T44 w 399"/>
                <a:gd name="T46" fmla="+- 0 3350 2396"/>
                <a:gd name="T47" fmla="*/ 3350 h 955"/>
                <a:gd name="T48" fmla="+- 0 6736 6668"/>
                <a:gd name="T49" fmla="*/ T48 w 399"/>
                <a:gd name="T50" fmla="+- 0 3271 2396"/>
                <a:gd name="T51" fmla="*/ 3271 h 955"/>
                <a:gd name="T52" fmla="+- 0 6791 6668"/>
                <a:gd name="T53" fmla="*/ T52 w 399"/>
                <a:gd name="T54" fmla="+- 0 3183 2396"/>
                <a:gd name="T55" fmla="*/ 3183 h 955"/>
                <a:gd name="T56" fmla="+- 0 6846 6668"/>
                <a:gd name="T57" fmla="*/ T56 w 399"/>
                <a:gd name="T58" fmla="+- 0 3094 2396"/>
                <a:gd name="T59" fmla="*/ 3094 h 955"/>
                <a:gd name="T60" fmla="+- 0 6895 6668"/>
                <a:gd name="T61" fmla="*/ T60 w 399"/>
                <a:gd name="T62" fmla="+- 0 3010 2396"/>
                <a:gd name="T63" fmla="*/ 3010 h 955"/>
                <a:gd name="T64" fmla="+- 0 6935 6668"/>
                <a:gd name="T65" fmla="*/ T64 w 399"/>
                <a:gd name="T66" fmla="+- 0 2938 2396"/>
                <a:gd name="T67" fmla="*/ 2938 h 955"/>
                <a:gd name="T68" fmla="+- 0 6960 6668"/>
                <a:gd name="T69" fmla="*/ T68 w 399"/>
                <a:gd name="T70" fmla="+- 0 2884 2396"/>
                <a:gd name="T71" fmla="*/ 2884 h 955"/>
                <a:gd name="T72" fmla="+- 0 6965 6668"/>
                <a:gd name="T73" fmla="*/ T72 w 399"/>
                <a:gd name="T74" fmla="+- 0 2857 2396"/>
                <a:gd name="T75" fmla="*/ 2857 h 955"/>
                <a:gd name="T76" fmla="+- 0 7063 6668"/>
                <a:gd name="T77" fmla="*/ T76 w 399"/>
                <a:gd name="T78" fmla="+- 0 2396 2396"/>
                <a:gd name="T79" fmla="*/ 2396 h 955"/>
                <a:gd name="T80" fmla="+- 0 7038 6668"/>
                <a:gd name="T81" fmla="*/ T80 w 399"/>
                <a:gd name="T82" fmla="+- 0 2418 2396"/>
                <a:gd name="T83" fmla="*/ 2418 h 955"/>
                <a:gd name="T84" fmla="+- 0 6999 6668"/>
                <a:gd name="T85" fmla="*/ T84 w 399"/>
                <a:gd name="T86" fmla="+- 0 2477 2396"/>
                <a:gd name="T87" fmla="*/ 2477 h 955"/>
                <a:gd name="T88" fmla="+- 0 6950 6668"/>
                <a:gd name="T89" fmla="*/ T88 w 399"/>
                <a:gd name="T90" fmla="+- 0 2560 2396"/>
                <a:gd name="T91" fmla="*/ 2560 h 955"/>
                <a:gd name="T92" fmla="+- 0 6901 6668"/>
                <a:gd name="T93" fmla="*/ T92 w 399"/>
                <a:gd name="T94" fmla="+- 0 2652 2396"/>
                <a:gd name="T95" fmla="*/ 2652 h 955"/>
                <a:gd name="T96" fmla="+- 0 6856 6668"/>
                <a:gd name="T97" fmla="*/ T96 w 399"/>
                <a:gd name="T98" fmla="+- 0 2742 2396"/>
                <a:gd name="T99" fmla="*/ 2742 h 955"/>
                <a:gd name="T100" fmla="+- 0 6825 6668"/>
                <a:gd name="T101" fmla="*/ T100 w 399"/>
                <a:gd name="T102" fmla="+- 0 2816 2396"/>
                <a:gd name="T103" fmla="*/ 2816 h 955"/>
                <a:gd name="T104" fmla="+- 0 6813 6668"/>
                <a:gd name="T105" fmla="*/ T104 w 399"/>
                <a:gd name="T106" fmla="+- 0 2860 2396"/>
                <a:gd name="T107" fmla="*/ 2860 h 955"/>
                <a:gd name="T108" fmla="+- 0 6812 6668"/>
                <a:gd name="T109" fmla="*/ T108 w 399"/>
                <a:gd name="T110" fmla="+- 0 2862 2396"/>
                <a:gd name="T111" fmla="*/ 2862 h 955"/>
                <a:gd name="T112" fmla="+- 0 6816 6668"/>
                <a:gd name="T113" fmla="*/ T112 w 399"/>
                <a:gd name="T114" fmla="+- 0 2874 2396"/>
                <a:gd name="T115" fmla="*/ 2874 h 955"/>
                <a:gd name="T116" fmla="+- 0 6819 6668"/>
                <a:gd name="T117" fmla="*/ T116 w 399"/>
                <a:gd name="T118" fmla="+- 0 2879 2396"/>
                <a:gd name="T119" fmla="*/ 2879 h 955"/>
                <a:gd name="T120" fmla="+- 0 6824 6668"/>
                <a:gd name="T121" fmla="*/ T120 w 399"/>
                <a:gd name="T122" fmla="+- 0 2882 2396"/>
                <a:gd name="T123" fmla="*/ 2882 h 955"/>
                <a:gd name="T124" fmla="+- 0 6829 6668"/>
                <a:gd name="T125" fmla="*/ T124 w 399"/>
                <a:gd name="T126" fmla="+- 0 2882 2396"/>
                <a:gd name="T127" fmla="*/ 2882 h 955"/>
                <a:gd name="T128" fmla="+- 0 6847 6668"/>
                <a:gd name="T129" fmla="*/ T128 w 399"/>
                <a:gd name="T130" fmla="+- 0 2881 2396"/>
                <a:gd name="T131" fmla="*/ 2881 h 955"/>
                <a:gd name="T132" fmla="+- 0 6864 6668"/>
                <a:gd name="T133" fmla="*/ T132 w 399"/>
                <a:gd name="T134" fmla="+- 0 2877 2396"/>
                <a:gd name="T135" fmla="*/ 2877 h 955"/>
                <a:gd name="T136" fmla="+- 0 6882 6668"/>
                <a:gd name="T137" fmla="*/ T136 w 399"/>
                <a:gd name="T138" fmla="+- 0 2872 2396"/>
                <a:gd name="T139" fmla="*/ 2872 h 955"/>
                <a:gd name="T140" fmla="+- 0 6898 6668"/>
                <a:gd name="T141" fmla="*/ T140 w 399"/>
                <a:gd name="T142" fmla="+- 0 2867 2396"/>
                <a:gd name="T143" fmla="*/ 2867 h 955"/>
                <a:gd name="T144" fmla="+- 0 6914 6668"/>
                <a:gd name="T145" fmla="*/ T144 w 399"/>
                <a:gd name="T146" fmla="+- 0 2862 2396"/>
                <a:gd name="T147" fmla="*/ 2862 h 955"/>
                <a:gd name="T148" fmla="+- 0 6832 6668"/>
                <a:gd name="T149" fmla="*/ T148 w 399"/>
                <a:gd name="T150" fmla="+- 0 2862 2396"/>
                <a:gd name="T151" fmla="*/ 2862 h 955"/>
                <a:gd name="T152" fmla="+- 0 6832 6668"/>
                <a:gd name="T153" fmla="*/ T152 w 399"/>
                <a:gd name="T154" fmla="+- 0 2860 2396"/>
                <a:gd name="T155" fmla="*/ 2860 h 955"/>
                <a:gd name="T156" fmla="+- 0 6847 6668"/>
                <a:gd name="T157" fmla="*/ T156 w 399"/>
                <a:gd name="T158" fmla="+- 0 2809 2396"/>
                <a:gd name="T159" fmla="*/ 2809 h 955"/>
                <a:gd name="T160" fmla="+- 0 6886 6668"/>
                <a:gd name="T161" fmla="*/ T160 w 399"/>
                <a:gd name="T162" fmla="+- 0 2725 2396"/>
                <a:gd name="T163" fmla="*/ 2725 h 955"/>
                <a:gd name="T164" fmla="+- 0 6937 6668"/>
                <a:gd name="T165" fmla="*/ T164 w 399"/>
                <a:gd name="T166" fmla="+- 0 2625 2396"/>
                <a:gd name="T167" fmla="*/ 2625 h 955"/>
                <a:gd name="T168" fmla="+- 0 6992 6668"/>
                <a:gd name="T169" fmla="*/ T168 w 399"/>
                <a:gd name="T170" fmla="+- 0 2528 2396"/>
                <a:gd name="T171" fmla="*/ 2528 h 955"/>
                <a:gd name="T172" fmla="+- 0 7038 6668"/>
                <a:gd name="T173" fmla="*/ T172 w 399"/>
                <a:gd name="T174" fmla="+- 0 2452 2396"/>
                <a:gd name="T175" fmla="*/ 2452 h 955"/>
                <a:gd name="T176" fmla="+- 0 7066 6668"/>
                <a:gd name="T177" fmla="*/ T176 w 399"/>
                <a:gd name="T178" fmla="+- 0 2415 2396"/>
                <a:gd name="T179" fmla="*/ 2415 h 955"/>
                <a:gd name="T180" fmla="+- 0 7063 6668"/>
                <a:gd name="T181" fmla="*/ T180 w 399"/>
                <a:gd name="T182" fmla="+- 0 2396 2396"/>
                <a:gd name="T183" fmla="*/ 2396 h 955"/>
                <a:gd name="T184" fmla="+- 0 6936 6668"/>
                <a:gd name="T185" fmla="*/ T184 w 399"/>
                <a:gd name="T186" fmla="+- 0 2837 2396"/>
                <a:gd name="T187" fmla="*/ 2837 h 955"/>
                <a:gd name="T188" fmla="+- 0 6914 6668"/>
                <a:gd name="T189" fmla="*/ T188 w 399"/>
                <a:gd name="T190" fmla="+- 0 2840 2396"/>
                <a:gd name="T191" fmla="*/ 2840 h 955"/>
                <a:gd name="T192" fmla="+- 0 6891 6668"/>
                <a:gd name="T193" fmla="*/ T192 w 399"/>
                <a:gd name="T194" fmla="+- 0 2848 2396"/>
                <a:gd name="T195" fmla="*/ 2848 h 955"/>
                <a:gd name="T196" fmla="+- 0 6877 6668"/>
                <a:gd name="T197" fmla="*/ T196 w 399"/>
                <a:gd name="T198" fmla="+- 0 2852 2396"/>
                <a:gd name="T199" fmla="*/ 2852 h 955"/>
                <a:gd name="T200" fmla="+- 0 6862 6668"/>
                <a:gd name="T201" fmla="*/ T200 w 399"/>
                <a:gd name="T202" fmla="+- 0 2857 2396"/>
                <a:gd name="T203" fmla="*/ 2857 h 955"/>
                <a:gd name="T204" fmla="+- 0 6847 6668"/>
                <a:gd name="T205" fmla="*/ T204 w 399"/>
                <a:gd name="T206" fmla="+- 0 2860 2396"/>
                <a:gd name="T207" fmla="*/ 2860 h 955"/>
                <a:gd name="T208" fmla="+- 0 6832 6668"/>
                <a:gd name="T209" fmla="*/ T208 w 399"/>
                <a:gd name="T210" fmla="+- 0 2862 2396"/>
                <a:gd name="T211" fmla="*/ 2862 h 955"/>
                <a:gd name="T212" fmla="+- 0 6914 6668"/>
                <a:gd name="T213" fmla="*/ T212 w 399"/>
                <a:gd name="T214" fmla="+- 0 2862 2396"/>
                <a:gd name="T215" fmla="*/ 2862 h 955"/>
                <a:gd name="T216" fmla="+- 0 6918 6668"/>
                <a:gd name="T217" fmla="*/ T216 w 399"/>
                <a:gd name="T218" fmla="+- 0 2860 2396"/>
                <a:gd name="T219" fmla="*/ 2860 h 955"/>
                <a:gd name="T220" fmla="+- 0 6932 6668"/>
                <a:gd name="T221" fmla="*/ T220 w 399"/>
                <a:gd name="T222" fmla="+- 0 2857 2396"/>
                <a:gd name="T223" fmla="*/ 2857 h 955"/>
                <a:gd name="T224" fmla="+- 0 6965 6668"/>
                <a:gd name="T225" fmla="*/ T224 w 399"/>
                <a:gd name="T226" fmla="+- 0 2857 2396"/>
                <a:gd name="T227" fmla="*/ 2857 h 955"/>
                <a:gd name="T228" fmla="+- 0 6965 6668"/>
                <a:gd name="T229" fmla="*/ T228 w 399"/>
                <a:gd name="T230" fmla="+- 0 2855 2396"/>
                <a:gd name="T231" fmla="*/ 2855 h 955"/>
                <a:gd name="T232" fmla="+- 0 6953 6668"/>
                <a:gd name="T233" fmla="*/ T232 w 399"/>
                <a:gd name="T234" fmla="+- 0 2840 2396"/>
                <a:gd name="T235" fmla="*/ 2840 h 955"/>
                <a:gd name="T236" fmla="+- 0 6936 6668"/>
                <a:gd name="T237" fmla="*/ T236 w 399"/>
                <a:gd name="T238" fmla="+- 0 2837 2396"/>
                <a:gd name="T239" fmla="*/ 2837 h 9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399" h="955">
                  <a:moveTo>
                    <a:pt x="297" y="461"/>
                  </a:moveTo>
                  <a:lnTo>
                    <a:pt x="264" y="461"/>
                  </a:lnTo>
                  <a:lnTo>
                    <a:pt x="274" y="461"/>
                  </a:lnTo>
                  <a:lnTo>
                    <a:pt x="279" y="466"/>
                  </a:lnTo>
                  <a:lnTo>
                    <a:pt x="271" y="490"/>
                  </a:lnTo>
                  <a:lnTo>
                    <a:pt x="248" y="536"/>
                  </a:lnTo>
                  <a:lnTo>
                    <a:pt x="213" y="599"/>
                  </a:lnTo>
                  <a:lnTo>
                    <a:pt x="168" y="675"/>
                  </a:lnTo>
                  <a:lnTo>
                    <a:pt x="115" y="761"/>
                  </a:lnTo>
                  <a:lnTo>
                    <a:pt x="58" y="852"/>
                  </a:lnTo>
                  <a:lnTo>
                    <a:pt x="0" y="943"/>
                  </a:lnTo>
                  <a:lnTo>
                    <a:pt x="17" y="954"/>
                  </a:lnTo>
                  <a:lnTo>
                    <a:pt x="68" y="875"/>
                  </a:lnTo>
                  <a:lnTo>
                    <a:pt x="123" y="787"/>
                  </a:lnTo>
                  <a:lnTo>
                    <a:pt x="178" y="698"/>
                  </a:lnTo>
                  <a:lnTo>
                    <a:pt x="227" y="614"/>
                  </a:lnTo>
                  <a:lnTo>
                    <a:pt x="267" y="542"/>
                  </a:lnTo>
                  <a:lnTo>
                    <a:pt x="292" y="488"/>
                  </a:lnTo>
                  <a:lnTo>
                    <a:pt x="297" y="461"/>
                  </a:lnTo>
                  <a:close/>
                  <a:moveTo>
                    <a:pt x="395" y="0"/>
                  </a:moveTo>
                  <a:lnTo>
                    <a:pt x="370" y="22"/>
                  </a:lnTo>
                  <a:lnTo>
                    <a:pt x="331" y="81"/>
                  </a:lnTo>
                  <a:lnTo>
                    <a:pt x="282" y="164"/>
                  </a:lnTo>
                  <a:lnTo>
                    <a:pt x="233" y="256"/>
                  </a:lnTo>
                  <a:lnTo>
                    <a:pt x="188" y="346"/>
                  </a:lnTo>
                  <a:lnTo>
                    <a:pt x="157" y="420"/>
                  </a:lnTo>
                  <a:lnTo>
                    <a:pt x="145" y="464"/>
                  </a:lnTo>
                  <a:lnTo>
                    <a:pt x="144" y="466"/>
                  </a:lnTo>
                  <a:lnTo>
                    <a:pt x="148" y="478"/>
                  </a:lnTo>
                  <a:lnTo>
                    <a:pt x="151" y="483"/>
                  </a:lnTo>
                  <a:lnTo>
                    <a:pt x="156" y="486"/>
                  </a:lnTo>
                  <a:lnTo>
                    <a:pt x="161" y="486"/>
                  </a:lnTo>
                  <a:lnTo>
                    <a:pt x="179" y="485"/>
                  </a:lnTo>
                  <a:lnTo>
                    <a:pt x="196" y="481"/>
                  </a:lnTo>
                  <a:lnTo>
                    <a:pt x="214" y="476"/>
                  </a:lnTo>
                  <a:lnTo>
                    <a:pt x="230" y="471"/>
                  </a:lnTo>
                  <a:lnTo>
                    <a:pt x="246" y="466"/>
                  </a:lnTo>
                  <a:lnTo>
                    <a:pt x="164" y="466"/>
                  </a:lnTo>
                  <a:lnTo>
                    <a:pt x="164" y="464"/>
                  </a:lnTo>
                  <a:lnTo>
                    <a:pt x="179" y="413"/>
                  </a:lnTo>
                  <a:lnTo>
                    <a:pt x="218" y="329"/>
                  </a:lnTo>
                  <a:lnTo>
                    <a:pt x="269" y="229"/>
                  </a:lnTo>
                  <a:lnTo>
                    <a:pt x="324" y="132"/>
                  </a:lnTo>
                  <a:lnTo>
                    <a:pt x="370" y="56"/>
                  </a:lnTo>
                  <a:lnTo>
                    <a:pt x="398" y="19"/>
                  </a:lnTo>
                  <a:lnTo>
                    <a:pt x="395" y="0"/>
                  </a:lnTo>
                  <a:close/>
                  <a:moveTo>
                    <a:pt x="268" y="441"/>
                  </a:moveTo>
                  <a:lnTo>
                    <a:pt x="246" y="444"/>
                  </a:lnTo>
                  <a:lnTo>
                    <a:pt x="223" y="452"/>
                  </a:lnTo>
                  <a:lnTo>
                    <a:pt x="209" y="456"/>
                  </a:lnTo>
                  <a:lnTo>
                    <a:pt x="194" y="461"/>
                  </a:lnTo>
                  <a:lnTo>
                    <a:pt x="179" y="464"/>
                  </a:lnTo>
                  <a:lnTo>
                    <a:pt x="164" y="466"/>
                  </a:lnTo>
                  <a:lnTo>
                    <a:pt x="246" y="466"/>
                  </a:lnTo>
                  <a:lnTo>
                    <a:pt x="250" y="464"/>
                  </a:lnTo>
                  <a:lnTo>
                    <a:pt x="264" y="461"/>
                  </a:lnTo>
                  <a:lnTo>
                    <a:pt x="297" y="461"/>
                  </a:lnTo>
                  <a:lnTo>
                    <a:pt x="297" y="459"/>
                  </a:lnTo>
                  <a:lnTo>
                    <a:pt x="285" y="444"/>
                  </a:lnTo>
                  <a:lnTo>
                    <a:pt x="268" y="4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" name="AutoShape 12"/>
            <p:cNvSpPr>
              <a:spLocks/>
            </p:cNvSpPr>
            <p:nvPr/>
          </p:nvSpPr>
          <p:spPr bwMode="auto">
            <a:xfrm>
              <a:off x="6947" y="2713"/>
              <a:ext cx="377" cy="964"/>
            </a:xfrm>
            <a:custGeom>
              <a:avLst/>
              <a:gdLst>
                <a:gd name="T0" fmla="+- 0 7104 6948"/>
                <a:gd name="T1" fmla="*/ T0 w 377"/>
                <a:gd name="T2" fmla="+- 0 3325 2713"/>
                <a:gd name="T3" fmla="*/ 3325 h 964"/>
                <a:gd name="T4" fmla="+- 0 7116 6948"/>
                <a:gd name="T5" fmla="*/ T4 w 377"/>
                <a:gd name="T6" fmla="+- 0 3328 2713"/>
                <a:gd name="T7" fmla="*/ 3328 h 964"/>
                <a:gd name="T8" fmla="+- 0 7119 6948"/>
                <a:gd name="T9" fmla="*/ T8 w 377"/>
                <a:gd name="T10" fmla="+- 0 3339 2713"/>
                <a:gd name="T11" fmla="*/ 3339 h 964"/>
                <a:gd name="T12" fmla="+- 0 7112 6948"/>
                <a:gd name="T13" fmla="*/ T12 w 377"/>
                <a:gd name="T14" fmla="+- 0 3380 2713"/>
                <a:gd name="T15" fmla="*/ 3380 h 964"/>
                <a:gd name="T16" fmla="+- 0 7041 6948"/>
                <a:gd name="T17" fmla="*/ T16 w 377"/>
                <a:gd name="T18" fmla="+- 0 3518 2713"/>
                <a:gd name="T19" fmla="*/ 3518 h 964"/>
                <a:gd name="T20" fmla="+- 0 6948 6948"/>
                <a:gd name="T21" fmla="*/ T20 w 377"/>
                <a:gd name="T22" fmla="+- 0 3665 2713"/>
                <a:gd name="T23" fmla="*/ 3665 h 964"/>
                <a:gd name="T24" fmla="+- 0 6991 6948"/>
                <a:gd name="T25" fmla="*/ T24 w 377"/>
                <a:gd name="T26" fmla="+- 0 3636 2713"/>
                <a:gd name="T27" fmla="*/ 3636 h 964"/>
                <a:gd name="T28" fmla="+- 0 7089 6948"/>
                <a:gd name="T29" fmla="*/ T28 w 377"/>
                <a:gd name="T30" fmla="+- 0 3475 2713"/>
                <a:gd name="T31" fmla="*/ 3475 h 964"/>
                <a:gd name="T32" fmla="+- 0 7139 6948"/>
                <a:gd name="T33" fmla="*/ T32 w 377"/>
                <a:gd name="T34" fmla="+- 0 3336 2713"/>
                <a:gd name="T35" fmla="*/ 3336 h 964"/>
                <a:gd name="T36" fmla="+- 0 7307 6948"/>
                <a:gd name="T37" fmla="*/ T36 w 377"/>
                <a:gd name="T38" fmla="+- 0 2713 2713"/>
                <a:gd name="T39" fmla="*/ 2713 h 964"/>
                <a:gd name="T40" fmla="+- 0 7228 6948"/>
                <a:gd name="T41" fmla="*/ T40 w 377"/>
                <a:gd name="T42" fmla="+- 0 2844 2713"/>
                <a:gd name="T43" fmla="*/ 2844 h 964"/>
                <a:gd name="T44" fmla="+- 0 7124 6948"/>
                <a:gd name="T45" fmla="*/ T44 w 377"/>
                <a:gd name="T46" fmla="+- 0 3020 2713"/>
                <a:gd name="T47" fmla="*/ 3020 h 964"/>
                <a:gd name="T48" fmla="+- 0 7029 6948"/>
                <a:gd name="T49" fmla="*/ T48 w 377"/>
                <a:gd name="T50" fmla="+- 0 3195 2713"/>
                <a:gd name="T51" fmla="*/ 3195 h 964"/>
                <a:gd name="T52" fmla="+- 0 6976 6948"/>
                <a:gd name="T53" fmla="*/ T52 w 377"/>
                <a:gd name="T54" fmla="+- 0 3322 2713"/>
                <a:gd name="T55" fmla="*/ 3322 h 964"/>
                <a:gd name="T56" fmla="+- 0 6977 6948"/>
                <a:gd name="T57" fmla="*/ T56 w 377"/>
                <a:gd name="T58" fmla="+- 0 3358 2713"/>
                <a:gd name="T59" fmla="*/ 3358 h 964"/>
                <a:gd name="T60" fmla="+- 0 6989 6948"/>
                <a:gd name="T61" fmla="*/ T60 w 377"/>
                <a:gd name="T62" fmla="+- 0 3361 2713"/>
                <a:gd name="T63" fmla="*/ 3361 h 964"/>
                <a:gd name="T64" fmla="+- 0 7032 6948"/>
                <a:gd name="T65" fmla="*/ T64 w 377"/>
                <a:gd name="T66" fmla="+- 0 3354 2713"/>
                <a:gd name="T67" fmla="*/ 3354 h 964"/>
                <a:gd name="T68" fmla="+- 0 7062 6948"/>
                <a:gd name="T69" fmla="*/ T68 w 377"/>
                <a:gd name="T70" fmla="+- 0 3341 2713"/>
                <a:gd name="T71" fmla="*/ 3341 h 964"/>
                <a:gd name="T72" fmla="+- 0 6991 6948"/>
                <a:gd name="T73" fmla="*/ T72 w 377"/>
                <a:gd name="T74" fmla="+- 0 3340 2713"/>
                <a:gd name="T75" fmla="*/ 3340 h 964"/>
                <a:gd name="T76" fmla="+- 0 6991 6948"/>
                <a:gd name="T77" fmla="*/ T76 w 377"/>
                <a:gd name="T78" fmla="+- 0 3338 2713"/>
                <a:gd name="T79" fmla="*/ 3338 h 964"/>
                <a:gd name="T80" fmla="+- 0 7014 6948"/>
                <a:gd name="T81" fmla="*/ T80 w 377"/>
                <a:gd name="T82" fmla="+- 0 3272 2713"/>
                <a:gd name="T83" fmla="*/ 3272 h 964"/>
                <a:gd name="T84" fmla="+- 0 7075 6948"/>
                <a:gd name="T85" fmla="*/ T84 w 377"/>
                <a:gd name="T86" fmla="+- 0 3151 2713"/>
                <a:gd name="T87" fmla="*/ 3151 h 964"/>
                <a:gd name="T88" fmla="+- 0 7163 6948"/>
                <a:gd name="T89" fmla="*/ T88 w 377"/>
                <a:gd name="T90" fmla="+- 0 2992 2713"/>
                <a:gd name="T91" fmla="*/ 2992 h 964"/>
                <a:gd name="T92" fmla="+- 0 7269 6948"/>
                <a:gd name="T93" fmla="*/ T92 w 377"/>
                <a:gd name="T94" fmla="+- 0 2814 2713"/>
                <a:gd name="T95" fmla="*/ 2814 h 964"/>
                <a:gd name="T96" fmla="+- 0 7307 6948"/>
                <a:gd name="T97" fmla="*/ T96 w 377"/>
                <a:gd name="T98" fmla="+- 0 2713 2713"/>
                <a:gd name="T99" fmla="*/ 2713 h 964"/>
                <a:gd name="T100" fmla="+- 0 7093 6948"/>
                <a:gd name="T101" fmla="*/ T100 w 377"/>
                <a:gd name="T102" fmla="+- 0 3307 2713"/>
                <a:gd name="T103" fmla="*/ 3307 h 964"/>
                <a:gd name="T104" fmla="+- 0 7044 6948"/>
                <a:gd name="T105" fmla="*/ T104 w 377"/>
                <a:gd name="T106" fmla="+- 0 3327 2713"/>
                <a:gd name="T107" fmla="*/ 3327 h 964"/>
                <a:gd name="T108" fmla="+- 0 7010 6948"/>
                <a:gd name="T109" fmla="*/ T108 w 377"/>
                <a:gd name="T110" fmla="+- 0 3339 2713"/>
                <a:gd name="T111" fmla="*/ 3339 h 964"/>
                <a:gd name="T112" fmla="+- 0 7062 6948"/>
                <a:gd name="T113" fmla="*/ T112 w 377"/>
                <a:gd name="T114" fmla="+- 0 3341 2713"/>
                <a:gd name="T115" fmla="*/ 3341 h 964"/>
                <a:gd name="T116" fmla="+- 0 7094 6948"/>
                <a:gd name="T117" fmla="*/ T116 w 377"/>
                <a:gd name="T118" fmla="+- 0 3327 2713"/>
                <a:gd name="T119" fmla="*/ 3327 h 964"/>
                <a:gd name="T120" fmla="+- 0 7136 6948"/>
                <a:gd name="T121" fmla="*/ T120 w 377"/>
                <a:gd name="T122" fmla="+- 0 3325 2713"/>
                <a:gd name="T123" fmla="*/ 3325 h 964"/>
                <a:gd name="T124" fmla="+- 0 7130 6948"/>
                <a:gd name="T125" fmla="*/ T124 w 377"/>
                <a:gd name="T126" fmla="+- 0 3312 2713"/>
                <a:gd name="T127" fmla="*/ 3312 h 964"/>
                <a:gd name="T128" fmla="+- 0 7107 6948"/>
                <a:gd name="T129" fmla="*/ T128 w 377"/>
                <a:gd name="T130" fmla="+- 0 3305 2713"/>
                <a:gd name="T131" fmla="*/ 3305 h 9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377" h="964">
                  <a:moveTo>
                    <a:pt x="188" y="612"/>
                  </a:moveTo>
                  <a:lnTo>
                    <a:pt x="156" y="612"/>
                  </a:lnTo>
                  <a:lnTo>
                    <a:pt x="163" y="612"/>
                  </a:lnTo>
                  <a:lnTo>
                    <a:pt x="168" y="615"/>
                  </a:lnTo>
                  <a:lnTo>
                    <a:pt x="170" y="622"/>
                  </a:lnTo>
                  <a:lnTo>
                    <a:pt x="171" y="626"/>
                  </a:lnTo>
                  <a:lnTo>
                    <a:pt x="171" y="628"/>
                  </a:lnTo>
                  <a:lnTo>
                    <a:pt x="164" y="667"/>
                  </a:lnTo>
                  <a:lnTo>
                    <a:pt x="135" y="729"/>
                  </a:lnTo>
                  <a:lnTo>
                    <a:pt x="93" y="805"/>
                  </a:lnTo>
                  <a:lnTo>
                    <a:pt x="46" y="883"/>
                  </a:lnTo>
                  <a:lnTo>
                    <a:pt x="0" y="952"/>
                  </a:lnTo>
                  <a:lnTo>
                    <a:pt x="16" y="964"/>
                  </a:lnTo>
                  <a:lnTo>
                    <a:pt x="43" y="923"/>
                  </a:lnTo>
                  <a:lnTo>
                    <a:pt x="90" y="850"/>
                  </a:lnTo>
                  <a:lnTo>
                    <a:pt x="141" y="762"/>
                  </a:lnTo>
                  <a:lnTo>
                    <a:pt x="180" y="680"/>
                  </a:lnTo>
                  <a:lnTo>
                    <a:pt x="191" y="623"/>
                  </a:lnTo>
                  <a:lnTo>
                    <a:pt x="188" y="612"/>
                  </a:lnTo>
                  <a:close/>
                  <a:moveTo>
                    <a:pt x="359" y="0"/>
                  </a:moveTo>
                  <a:lnTo>
                    <a:pt x="324" y="57"/>
                  </a:lnTo>
                  <a:lnTo>
                    <a:pt x="280" y="131"/>
                  </a:lnTo>
                  <a:lnTo>
                    <a:pt x="229" y="216"/>
                  </a:lnTo>
                  <a:lnTo>
                    <a:pt x="176" y="307"/>
                  </a:lnTo>
                  <a:lnTo>
                    <a:pt x="125" y="398"/>
                  </a:lnTo>
                  <a:lnTo>
                    <a:pt x="81" y="482"/>
                  </a:lnTo>
                  <a:lnTo>
                    <a:pt x="47" y="555"/>
                  </a:lnTo>
                  <a:lnTo>
                    <a:pt x="28" y="609"/>
                  </a:lnTo>
                  <a:lnTo>
                    <a:pt x="26" y="640"/>
                  </a:lnTo>
                  <a:lnTo>
                    <a:pt x="29" y="645"/>
                  </a:lnTo>
                  <a:lnTo>
                    <a:pt x="35" y="648"/>
                  </a:lnTo>
                  <a:lnTo>
                    <a:pt x="41" y="648"/>
                  </a:lnTo>
                  <a:lnTo>
                    <a:pt x="63" y="646"/>
                  </a:lnTo>
                  <a:lnTo>
                    <a:pt x="84" y="641"/>
                  </a:lnTo>
                  <a:lnTo>
                    <a:pt x="103" y="633"/>
                  </a:lnTo>
                  <a:lnTo>
                    <a:pt x="114" y="628"/>
                  </a:lnTo>
                  <a:lnTo>
                    <a:pt x="44" y="628"/>
                  </a:lnTo>
                  <a:lnTo>
                    <a:pt x="43" y="627"/>
                  </a:lnTo>
                  <a:lnTo>
                    <a:pt x="43" y="625"/>
                  </a:lnTo>
                  <a:lnTo>
                    <a:pt x="49" y="601"/>
                  </a:lnTo>
                  <a:lnTo>
                    <a:pt x="66" y="559"/>
                  </a:lnTo>
                  <a:lnTo>
                    <a:pt x="92" y="504"/>
                  </a:lnTo>
                  <a:lnTo>
                    <a:pt x="127" y="438"/>
                  </a:lnTo>
                  <a:lnTo>
                    <a:pt x="168" y="362"/>
                  </a:lnTo>
                  <a:lnTo>
                    <a:pt x="215" y="279"/>
                  </a:lnTo>
                  <a:lnTo>
                    <a:pt x="267" y="192"/>
                  </a:lnTo>
                  <a:lnTo>
                    <a:pt x="321" y="101"/>
                  </a:lnTo>
                  <a:lnTo>
                    <a:pt x="376" y="11"/>
                  </a:lnTo>
                  <a:lnTo>
                    <a:pt x="359" y="0"/>
                  </a:lnTo>
                  <a:close/>
                  <a:moveTo>
                    <a:pt x="159" y="592"/>
                  </a:moveTo>
                  <a:lnTo>
                    <a:pt x="145" y="594"/>
                  </a:lnTo>
                  <a:lnTo>
                    <a:pt x="129" y="599"/>
                  </a:lnTo>
                  <a:lnTo>
                    <a:pt x="96" y="614"/>
                  </a:lnTo>
                  <a:lnTo>
                    <a:pt x="79" y="621"/>
                  </a:lnTo>
                  <a:lnTo>
                    <a:pt x="62" y="626"/>
                  </a:lnTo>
                  <a:lnTo>
                    <a:pt x="44" y="628"/>
                  </a:lnTo>
                  <a:lnTo>
                    <a:pt x="114" y="628"/>
                  </a:lnTo>
                  <a:lnTo>
                    <a:pt x="134" y="619"/>
                  </a:lnTo>
                  <a:lnTo>
                    <a:pt x="146" y="614"/>
                  </a:lnTo>
                  <a:lnTo>
                    <a:pt x="156" y="612"/>
                  </a:lnTo>
                  <a:lnTo>
                    <a:pt x="188" y="612"/>
                  </a:lnTo>
                  <a:lnTo>
                    <a:pt x="188" y="608"/>
                  </a:lnTo>
                  <a:lnTo>
                    <a:pt x="182" y="599"/>
                  </a:lnTo>
                  <a:lnTo>
                    <a:pt x="172" y="595"/>
                  </a:lnTo>
                  <a:lnTo>
                    <a:pt x="159" y="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2" name="Freeform 11"/>
            <p:cNvSpPr>
              <a:spLocks/>
            </p:cNvSpPr>
            <p:nvPr/>
          </p:nvSpPr>
          <p:spPr bwMode="auto">
            <a:xfrm>
              <a:off x="6108" y="2494"/>
              <a:ext cx="477" cy="1149"/>
            </a:xfrm>
            <a:custGeom>
              <a:avLst/>
              <a:gdLst>
                <a:gd name="T0" fmla="+- 0 6568 6108"/>
                <a:gd name="T1" fmla="*/ T0 w 477"/>
                <a:gd name="T2" fmla="+- 0 2494 2494"/>
                <a:gd name="T3" fmla="*/ 2494 h 1149"/>
                <a:gd name="T4" fmla="+- 0 6526 6108"/>
                <a:gd name="T5" fmla="*/ T4 w 477"/>
                <a:gd name="T6" fmla="+- 0 2569 2494"/>
                <a:gd name="T7" fmla="*/ 2569 h 1149"/>
                <a:gd name="T8" fmla="+- 0 6482 6108"/>
                <a:gd name="T9" fmla="*/ T8 w 477"/>
                <a:gd name="T10" fmla="+- 0 2650 2494"/>
                <a:gd name="T11" fmla="*/ 2650 h 1149"/>
                <a:gd name="T12" fmla="+- 0 6439 6108"/>
                <a:gd name="T13" fmla="*/ T12 w 477"/>
                <a:gd name="T14" fmla="+- 0 2735 2494"/>
                <a:gd name="T15" fmla="*/ 2735 h 1149"/>
                <a:gd name="T16" fmla="+- 0 6399 6108"/>
                <a:gd name="T17" fmla="*/ T16 w 477"/>
                <a:gd name="T18" fmla="+- 0 2816 2494"/>
                <a:gd name="T19" fmla="*/ 2816 h 1149"/>
                <a:gd name="T20" fmla="+- 0 6367 6108"/>
                <a:gd name="T21" fmla="*/ T20 w 477"/>
                <a:gd name="T22" fmla="+- 0 2891 2494"/>
                <a:gd name="T23" fmla="*/ 2891 h 1149"/>
                <a:gd name="T24" fmla="+- 0 6345 6108"/>
                <a:gd name="T25" fmla="*/ T24 w 477"/>
                <a:gd name="T26" fmla="+- 0 2953 2494"/>
                <a:gd name="T27" fmla="*/ 2953 h 1149"/>
                <a:gd name="T28" fmla="+- 0 6336 6108"/>
                <a:gd name="T29" fmla="*/ T28 w 477"/>
                <a:gd name="T30" fmla="+- 0 2998 2494"/>
                <a:gd name="T31" fmla="*/ 2998 h 1149"/>
                <a:gd name="T32" fmla="+- 0 6345 6108"/>
                <a:gd name="T33" fmla="*/ T32 w 477"/>
                <a:gd name="T34" fmla="+- 0 3020 2494"/>
                <a:gd name="T35" fmla="*/ 3020 h 1149"/>
                <a:gd name="T36" fmla="+- 0 6428 6108"/>
                <a:gd name="T37" fmla="*/ T36 w 477"/>
                <a:gd name="T38" fmla="+- 0 3040 2494"/>
                <a:gd name="T39" fmla="*/ 3040 h 1149"/>
                <a:gd name="T40" fmla="+- 0 6436 6108"/>
                <a:gd name="T41" fmla="*/ T40 w 477"/>
                <a:gd name="T42" fmla="+- 0 3051 2494"/>
                <a:gd name="T43" fmla="*/ 3051 h 1149"/>
                <a:gd name="T44" fmla="+- 0 6390 6108"/>
                <a:gd name="T45" fmla="*/ T44 w 477"/>
                <a:gd name="T46" fmla="+- 0 3158 2494"/>
                <a:gd name="T47" fmla="*/ 3158 h 1149"/>
                <a:gd name="T48" fmla="+- 0 6349 6108"/>
                <a:gd name="T49" fmla="*/ T48 w 477"/>
                <a:gd name="T50" fmla="+- 0 3232 2494"/>
                <a:gd name="T51" fmla="*/ 3232 h 1149"/>
                <a:gd name="T52" fmla="+- 0 6299 6108"/>
                <a:gd name="T53" fmla="*/ T52 w 477"/>
                <a:gd name="T54" fmla="+- 0 3316 2494"/>
                <a:gd name="T55" fmla="*/ 3316 h 1149"/>
                <a:gd name="T56" fmla="+- 0 6247 6108"/>
                <a:gd name="T57" fmla="*/ T56 w 477"/>
                <a:gd name="T58" fmla="+- 0 3405 2494"/>
                <a:gd name="T59" fmla="*/ 3405 h 1149"/>
                <a:gd name="T60" fmla="+- 0 6194 6108"/>
                <a:gd name="T61" fmla="*/ T60 w 477"/>
                <a:gd name="T62" fmla="+- 0 3492 2494"/>
                <a:gd name="T63" fmla="*/ 3492 h 1149"/>
                <a:gd name="T64" fmla="+- 0 6147 6108"/>
                <a:gd name="T65" fmla="*/ T64 w 477"/>
                <a:gd name="T66" fmla="+- 0 3570 2494"/>
                <a:gd name="T67" fmla="*/ 3570 h 1149"/>
                <a:gd name="T68" fmla="+- 0 6108 6108"/>
                <a:gd name="T69" fmla="*/ T68 w 477"/>
                <a:gd name="T70" fmla="+- 0 3633 2494"/>
                <a:gd name="T71" fmla="*/ 3633 h 1149"/>
                <a:gd name="T72" fmla="+- 0 6125 6108"/>
                <a:gd name="T73" fmla="*/ T72 w 477"/>
                <a:gd name="T74" fmla="+- 0 3643 2494"/>
                <a:gd name="T75" fmla="*/ 3643 h 1149"/>
                <a:gd name="T76" fmla="+- 0 6180 6108"/>
                <a:gd name="T77" fmla="*/ T76 w 477"/>
                <a:gd name="T78" fmla="+- 0 3554 2494"/>
                <a:gd name="T79" fmla="*/ 3554 h 1149"/>
                <a:gd name="T80" fmla="+- 0 6231 6108"/>
                <a:gd name="T81" fmla="*/ T80 w 477"/>
                <a:gd name="T82" fmla="+- 0 3470 2494"/>
                <a:gd name="T83" fmla="*/ 3470 h 1149"/>
                <a:gd name="T84" fmla="+- 0 6289 6108"/>
                <a:gd name="T85" fmla="*/ T84 w 477"/>
                <a:gd name="T86" fmla="+- 0 3374 2494"/>
                <a:gd name="T87" fmla="*/ 3374 h 1149"/>
                <a:gd name="T88" fmla="+- 0 6347 6108"/>
                <a:gd name="T89" fmla="*/ T88 w 477"/>
                <a:gd name="T90" fmla="+- 0 3275 2494"/>
                <a:gd name="T91" fmla="*/ 3275 h 1149"/>
                <a:gd name="T92" fmla="+- 0 6398 6108"/>
                <a:gd name="T93" fmla="*/ T92 w 477"/>
                <a:gd name="T94" fmla="+- 0 3186 2494"/>
                <a:gd name="T95" fmla="*/ 3186 h 1149"/>
                <a:gd name="T96" fmla="+- 0 6435 6108"/>
                <a:gd name="T97" fmla="*/ T96 w 477"/>
                <a:gd name="T98" fmla="+- 0 3115 2494"/>
                <a:gd name="T99" fmla="*/ 3115 h 1149"/>
                <a:gd name="T100" fmla="+- 0 6455 6108"/>
                <a:gd name="T101" fmla="*/ T100 w 477"/>
                <a:gd name="T102" fmla="+- 0 3062 2494"/>
                <a:gd name="T103" fmla="*/ 3062 h 1149"/>
                <a:gd name="T104" fmla="+- 0 6455 6108"/>
                <a:gd name="T105" fmla="*/ T104 w 477"/>
                <a:gd name="T106" fmla="+- 0 3051 2494"/>
                <a:gd name="T107" fmla="*/ 3051 h 1149"/>
                <a:gd name="T108" fmla="+- 0 6391 6108"/>
                <a:gd name="T109" fmla="*/ T108 w 477"/>
                <a:gd name="T110" fmla="+- 0 3015 2494"/>
                <a:gd name="T111" fmla="*/ 3015 h 1149"/>
                <a:gd name="T112" fmla="+- 0 6379 6108"/>
                <a:gd name="T113" fmla="*/ T112 w 477"/>
                <a:gd name="T114" fmla="+- 0 3012 2494"/>
                <a:gd name="T115" fmla="*/ 3012 h 1149"/>
                <a:gd name="T116" fmla="+- 0 6367 6108"/>
                <a:gd name="T117" fmla="*/ T116 w 477"/>
                <a:gd name="T118" fmla="+- 0 3009 2494"/>
                <a:gd name="T119" fmla="*/ 3009 h 1149"/>
                <a:gd name="T120" fmla="+- 0 6355 6108"/>
                <a:gd name="T121" fmla="*/ T120 w 477"/>
                <a:gd name="T122" fmla="+- 0 3003 2494"/>
                <a:gd name="T123" fmla="*/ 3003 h 1149"/>
                <a:gd name="T124" fmla="+- 0 6356 6108"/>
                <a:gd name="T125" fmla="*/ T124 w 477"/>
                <a:gd name="T126" fmla="+- 0 2979 2494"/>
                <a:gd name="T127" fmla="*/ 2979 h 1149"/>
                <a:gd name="T128" fmla="+- 0 6399 6108"/>
                <a:gd name="T129" fmla="*/ T128 w 477"/>
                <a:gd name="T130" fmla="+- 0 2867 2494"/>
                <a:gd name="T131" fmla="*/ 2867 h 1149"/>
                <a:gd name="T132" fmla="+- 0 6436 6108"/>
                <a:gd name="T133" fmla="*/ T132 w 477"/>
                <a:gd name="T134" fmla="+- 0 2787 2494"/>
                <a:gd name="T135" fmla="*/ 2787 h 1149"/>
                <a:gd name="T136" fmla="+- 0 6481 6108"/>
                <a:gd name="T137" fmla="*/ T136 w 477"/>
                <a:gd name="T138" fmla="+- 0 2697 2494"/>
                <a:gd name="T139" fmla="*/ 2697 h 1149"/>
                <a:gd name="T140" fmla="+- 0 6532 6108"/>
                <a:gd name="T141" fmla="*/ T140 w 477"/>
                <a:gd name="T142" fmla="+- 0 2601 2494"/>
                <a:gd name="T143" fmla="*/ 2601 h 1149"/>
                <a:gd name="T144" fmla="+- 0 6585 6108"/>
                <a:gd name="T145" fmla="*/ T144 w 477"/>
                <a:gd name="T146" fmla="+- 0 2504 2494"/>
                <a:gd name="T147" fmla="*/ 2504 h 1149"/>
                <a:gd name="T148" fmla="+- 0 6568 6108"/>
                <a:gd name="T149" fmla="*/ T148 w 477"/>
                <a:gd name="T150" fmla="+- 0 2494 2494"/>
                <a:gd name="T151" fmla="*/ 2494 h 11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477" h="1149">
                  <a:moveTo>
                    <a:pt x="460" y="0"/>
                  </a:moveTo>
                  <a:lnTo>
                    <a:pt x="418" y="75"/>
                  </a:lnTo>
                  <a:lnTo>
                    <a:pt x="374" y="156"/>
                  </a:lnTo>
                  <a:lnTo>
                    <a:pt x="331" y="241"/>
                  </a:lnTo>
                  <a:lnTo>
                    <a:pt x="291" y="322"/>
                  </a:lnTo>
                  <a:lnTo>
                    <a:pt x="259" y="397"/>
                  </a:lnTo>
                  <a:lnTo>
                    <a:pt x="237" y="459"/>
                  </a:lnTo>
                  <a:lnTo>
                    <a:pt x="228" y="504"/>
                  </a:lnTo>
                  <a:lnTo>
                    <a:pt x="237" y="526"/>
                  </a:lnTo>
                  <a:lnTo>
                    <a:pt x="320" y="546"/>
                  </a:lnTo>
                  <a:lnTo>
                    <a:pt x="328" y="557"/>
                  </a:lnTo>
                  <a:lnTo>
                    <a:pt x="282" y="664"/>
                  </a:lnTo>
                  <a:lnTo>
                    <a:pt x="241" y="738"/>
                  </a:lnTo>
                  <a:lnTo>
                    <a:pt x="191" y="822"/>
                  </a:lnTo>
                  <a:lnTo>
                    <a:pt x="139" y="911"/>
                  </a:lnTo>
                  <a:lnTo>
                    <a:pt x="86" y="998"/>
                  </a:lnTo>
                  <a:lnTo>
                    <a:pt x="39" y="1076"/>
                  </a:lnTo>
                  <a:lnTo>
                    <a:pt x="0" y="1139"/>
                  </a:lnTo>
                  <a:lnTo>
                    <a:pt x="17" y="1149"/>
                  </a:lnTo>
                  <a:lnTo>
                    <a:pt x="72" y="1060"/>
                  </a:lnTo>
                  <a:lnTo>
                    <a:pt x="123" y="976"/>
                  </a:lnTo>
                  <a:lnTo>
                    <a:pt x="181" y="880"/>
                  </a:lnTo>
                  <a:lnTo>
                    <a:pt x="239" y="781"/>
                  </a:lnTo>
                  <a:lnTo>
                    <a:pt x="290" y="692"/>
                  </a:lnTo>
                  <a:lnTo>
                    <a:pt x="327" y="621"/>
                  </a:lnTo>
                  <a:lnTo>
                    <a:pt x="347" y="568"/>
                  </a:lnTo>
                  <a:lnTo>
                    <a:pt x="347" y="557"/>
                  </a:lnTo>
                  <a:lnTo>
                    <a:pt x="283" y="521"/>
                  </a:lnTo>
                  <a:lnTo>
                    <a:pt x="271" y="518"/>
                  </a:lnTo>
                  <a:lnTo>
                    <a:pt x="259" y="515"/>
                  </a:lnTo>
                  <a:lnTo>
                    <a:pt x="247" y="509"/>
                  </a:lnTo>
                  <a:lnTo>
                    <a:pt x="248" y="485"/>
                  </a:lnTo>
                  <a:lnTo>
                    <a:pt x="291" y="373"/>
                  </a:lnTo>
                  <a:lnTo>
                    <a:pt x="328" y="293"/>
                  </a:lnTo>
                  <a:lnTo>
                    <a:pt x="373" y="203"/>
                  </a:lnTo>
                  <a:lnTo>
                    <a:pt x="424" y="107"/>
                  </a:lnTo>
                  <a:lnTo>
                    <a:pt x="477" y="1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auto">
            <a:xfrm>
              <a:off x="6347" y="3380"/>
              <a:ext cx="152" cy="282"/>
            </a:xfrm>
            <a:custGeom>
              <a:avLst/>
              <a:gdLst>
                <a:gd name="T0" fmla="+- 0 6481 6348"/>
                <a:gd name="T1" fmla="*/ T0 w 152"/>
                <a:gd name="T2" fmla="+- 0 3380 3380"/>
                <a:gd name="T3" fmla="*/ 3380 h 282"/>
                <a:gd name="T4" fmla="+- 0 6348 6348"/>
                <a:gd name="T5" fmla="*/ T4 w 152"/>
                <a:gd name="T6" fmla="+- 0 3653 3380"/>
                <a:gd name="T7" fmla="*/ 3653 h 282"/>
                <a:gd name="T8" fmla="+- 0 6366 6348"/>
                <a:gd name="T9" fmla="*/ T8 w 152"/>
                <a:gd name="T10" fmla="+- 0 3662 3380"/>
                <a:gd name="T11" fmla="*/ 3662 h 282"/>
                <a:gd name="T12" fmla="+- 0 6499 6348"/>
                <a:gd name="T13" fmla="*/ T12 w 152"/>
                <a:gd name="T14" fmla="+- 0 3389 3380"/>
                <a:gd name="T15" fmla="*/ 3389 h 282"/>
                <a:gd name="T16" fmla="+- 0 6481 6348"/>
                <a:gd name="T17" fmla="*/ T16 w 152"/>
                <a:gd name="T18" fmla="+- 0 3380 3380"/>
                <a:gd name="T19" fmla="*/ 3380 h 2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52" h="282">
                  <a:moveTo>
                    <a:pt x="133" y="0"/>
                  </a:moveTo>
                  <a:lnTo>
                    <a:pt x="0" y="273"/>
                  </a:lnTo>
                  <a:lnTo>
                    <a:pt x="18" y="282"/>
                  </a:lnTo>
                  <a:lnTo>
                    <a:pt x="151" y="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4" name="Freeform 9"/>
            <p:cNvSpPr>
              <a:spLocks/>
            </p:cNvSpPr>
            <p:nvPr/>
          </p:nvSpPr>
          <p:spPr bwMode="auto">
            <a:xfrm>
              <a:off x="3697" y="6276"/>
              <a:ext cx="398" cy="672"/>
            </a:xfrm>
            <a:custGeom>
              <a:avLst/>
              <a:gdLst>
                <a:gd name="T0" fmla="+- 0 4077 3697"/>
                <a:gd name="T1" fmla="*/ T0 w 398"/>
                <a:gd name="T2" fmla="+- 0 6277 6277"/>
                <a:gd name="T3" fmla="*/ 6277 h 672"/>
                <a:gd name="T4" fmla="+- 0 3697 3697"/>
                <a:gd name="T5" fmla="*/ T4 w 398"/>
                <a:gd name="T6" fmla="+- 0 6949 6277"/>
                <a:gd name="T7" fmla="*/ 6949 h 672"/>
                <a:gd name="T8" fmla="+- 0 3720 3697"/>
                <a:gd name="T9" fmla="*/ T8 w 398"/>
                <a:gd name="T10" fmla="+- 0 6949 6277"/>
                <a:gd name="T11" fmla="*/ 6949 h 672"/>
                <a:gd name="T12" fmla="+- 0 4094 3697"/>
                <a:gd name="T13" fmla="*/ T12 w 398"/>
                <a:gd name="T14" fmla="+- 0 6287 6277"/>
                <a:gd name="T15" fmla="*/ 6287 h 672"/>
                <a:gd name="T16" fmla="+- 0 4077 3697"/>
                <a:gd name="T17" fmla="*/ T16 w 398"/>
                <a:gd name="T18" fmla="+- 0 6277 6277"/>
                <a:gd name="T19" fmla="*/ 6277 h 6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98" h="672">
                  <a:moveTo>
                    <a:pt x="380" y="0"/>
                  </a:moveTo>
                  <a:lnTo>
                    <a:pt x="0" y="672"/>
                  </a:lnTo>
                  <a:lnTo>
                    <a:pt x="23" y="672"/>
                  </a:lnTo>
                  <a:lnTo>
                    <a:pt x="397" y="1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5" name="Freeform 8"/>
            <p:cNvSpPr>
              <a:spLocks/>
            </p:cNvSpPr>
            <p:nvPr/>
          </p:nvSpPr>
          <p:spPr bwMode="auto">
            <a:xfrm>
              <a:off x="5462" y="6275"/>
              <a:ext cx="507" cy="673"/>
            </a:xfrm>
            <a:custGeom>
              <a:avLst/>
              <a:gdLst>
                <a:gd name="T0" fmla="+- 0 5479 5463"/>
                <a:gd name="T1" fmla="*/ T0 w 507"/>
                <a:gd name="T2" fmla="+- 0 6276 6276"/>
                <a:gd name="T3" fmla="*/ 6276 h 673"/>
                <a:gd name="T4" fmla="+- 0 5463 5463"/>
                <a:gd name="T5" fmla="*/ T4 w 507"/>
                <a:gd name="T6" fmla="+- 0 6288 6276"/>
                <a:gd name="T7" fmla="*/ 6288 h 673"/>
                <a:gd name="T8" fmla="+- 0 5945 5463"/>
                <a:gd name="T9" fmla="*/ T8 w 507"/>
                <a:gd name="T10" fmla="+- 0 6949 6276"/>
                <a:gd name="T11" fmla="*/ 6949 h 673"/>
                <a:gd name="T12" fmla="+- 0 5970 5463"/>
                <a:gd name="T13" fmla="*/ T12 w 507"/>
                <a:gd name="T14" fmla="+- 0 6949 6276"/>
                <a:gd name="T15" fmla="*/ 6949 h 673"/>
                <a:gd name="T16" fmla="+- 0 5479 5463"/>
                <a:gd name="T17" fmla="*/ T16 w 507"/>
                <a:gd name="T18" fmla="+- 0 6276 6276"/>
                <a:gd name="T19" fmla="*/ 6276 h 6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07" h="673">
                  <a:moveTo>
                    <a:pt x="16" y="0"/>
                  </a:moveTo>
                  <a:lnTo>
                    <a:pt x="0" y="12"/>
                  </a:lnTo>
                  <a:lnTo>
                    <a:pt x="482" y="673"/>
                  </a:lnTo>
                  <a:lnTo>
                    <a:pt x="507" y="67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66" name="Picture 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1" y="6193"/>
              <a:ext cx="1685" cy="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9" name="AutoShape 6"/>
            <p:cNvSpPr>
              <a:spLocks/>
            </p:cNvSpPr>
            <p:nvPr/>
          </p:nvSpPr>
          <p:spPr bwMode="auto">
            <a:xfrm>
              <a:off x="7797" y="4952"/>
              <a:ext cx="1689" cy="125"/>
            </a:xfrm>
            <a:custGeom>
              <a:avLst/>
              <a:gdLst>
                <a:gd name="T0" fmla="+- 0 7835 7798"/>
                <a:gd name="T1" fmla="*/ T0 w 1689"/>
                <a:gd name="T2" fmla="+- 0 5075 4952"/>
                <a:gd name="T3" fmla="*/ 5075 h 125"/>
                <a:gd name="T4" fmla="+- 0 7868 7798"/>
                <a:gd name="T5" fmla="*/ T4 w 1689"/>
                <a:gd name="T6" fmla="+- 0 5026 4952"/>
                <a:gd name="T7" fmla="*/ 5026 h 125"/>
                <a:gd name="T8" fmla="+- 0 8013 7798"/>
                <a:gd name="T9" fmla="*/ T8 w 1689"/>
                <a:gd name="T10" fmla="+- 0 5012 4952"/>
                <a:gd name="T11" fmla="*/ 5012 h 125"/>
                <a:gd name="T12" fmla="+- 0 7942 7798"/>
                <a:gd name="T13" fmla="*/ T12 w 1689"/>
                <a:gd name="T14" fmla="+- 0 5015 4952"/>
                <a:gd name="T15" fmla="*/ 5015 h 125"/>
                <a:gd name="T16" fmla="+- 0 8010 7798"/>
                <a:gd name="T17" fmla="*/ T16 w 1689"/>
                <a:gd name="T18" fmla="+- 0 5015 4952"/>
                <a:gd name="T19" fmla="*/ 5015 h 125"/>
                <a:gd name="T20" fmla="+- 0 8398 7798"/>
                <a:gd name="T21" fmla="*/ T20 w 1689"/>
                <a:gd name="T22" fmla="+- 0 5034 4952"/>
                <a:gd name="T23" fmla="*/ 5034 h 125"/>
                <a:gd name="T24" fmla="+- 0 8268 7798"/>
                <a:gd name="T25" fmla="*/ T24 w 1689"/>
                <a:gd name="T26" fmla="+- 0 4997 4952"/>
                <a:gd name="T27" fmla="*/ 4997 h 125"/>
                <a:gd name="T28" fmla="+- 0 8265 7798"/>
                <a:gd name="T29" fmla="*/ T28 w 1689"/>
                <a:gd name="T30" fmla="+- 0 5039 4952"/>
                <a:gd name="T31" fmla="*/ 5039 h 125"/>
                <a:gd name="T32" fmla="+- 0 9344 7798"/>
                <a:gd name="T33" fmla="*/ T32 w 1689"/>
                <a:gd name="T34" fmla="+- 0 5002 4952"/>
                <a:gd name="T35" fmla="*/ 5002 h 125"/>
                <a:gd name="T36" fmla="+- 0 8088 7798"/>
                <a:gd name="T37" fmla="*/ T36 w 1689"/>
                <a:gd name="T38" fmla="+- 0 4996 4952"/>
                <a:gd name="T39" fmla="*/ 4996 h 125"/>
                <a:gd name="T40" fmla="+- 0 8109 7798"/>
                <a:gd name="T41" fmla="*/ T40 w 1689"/>
                <a:gd name="T42" fmla="+- 0 5032 4952"/>
                <a:gd name="T43" fmla="*/ 5032 h 125"/>
                <a:gd name="T44" fmla="+- 0 8515 7798"/>
                <a:gd name="T45" fmla="*/ T44 w 1689"/>
                <a:gd name="T46" fmla="+- 0 4975 4952"/>
                <a:gd name="T47" fmla="*/ 4975 h 125"/>
                <a:gd name="T48" fmla="+- 0 8779 7798"/>
                <a:gd name="T49" fmla="*/ T48 w 1689"/>
                <a:gd name="T50" fmla="+- 0 5031 4952"/>
                <a:gd name="T51" fmla="*/ 5031 h 125"/>
                <a:gd name="T52" fmla="+- 0 8877 7798"/>
                <a:gd name="T53" fmla="*/ T52 w 1689"/>
                <a:gd name="T54" fmla="+- 0 5038 4952"/>
                <a:gd name="T55" fmla="*/ 5038 h 125"/>
                <a:gd name="T56" fmla="+- 0 8800 7798"/>
                <a:gd name="T57" fmla="*/ T56 w 1689"/>
                <a:gd name="T58" fmla="+- 0 5016 4952"/>
                <a:gd name="T59" fmla="*/ 5016 h 125"/>
                <a:gd name="T60" fmla="+- 0 9144 7798"/>
                <a:gd name="T61" fmla="*/ T60 w 1689"/>
                <a:gd name="T62" fmla="+- 0 4979 4952"/>
                <a:gd name="T63" fmla="*/ 4979 h 125"/>
                <a:gd name="T64" fmla="+- 0 9220 7798"/>
                <a:gd name="T65" fmla="*/ T64 w 1689"/>
                <a:gd name="T66" fmla="+- 0 5025 4952"/>
                <a:gd name="T67" fmla="*/ 5025 h 125"/>
                <a:gd name="T68" fmla="+- 0 9174 7798"/>
                <a:gd name="T69" fmla="*/ T68 w 1689"/>
                <a:gd name="T70" fmla="+- 0 5003 4952"/>
                <a:gd name="T71" fmla="*/ 5003 h 125"/>
                <a:gd name="T72" fmla="+- 0 9077 7798"/>
                <a:gd name="T73" fmla="*/ T72 w 1689"/>
                <a:gd name="T74" fmla="+- 0 5002 4952"/>
                <a:gd name="T75" fmla="*/ 5002 h 125"/>
                <a:gd name="T76" fmla="+- 0 9319 7798"/>
                <a:gd name="T77" fmla="*/ T76 w 1689"/>
                <a:gd name="T78" fmla="+- 0 5020 4952"/>
                <a:gd name="T79" fmla="*/ 5020 h 125"/>
                <a:gd name="T80" fmla="+- 0 8903 7798"/>
                <a:gd name="T81" fmla="*/ T80 w 1689"/>
                <a:gd name="T82" fmla="+- 0 4979 4952"/>
                <a:gd name="T83" fmla="*/ 4979 h 125"/>
                <a:gd name="T84" fmla="+- 0 8829 7798"/>
                <a:gd name="T85" fmla="*/ T84 w 1689"/>
                <a:gd name="T86" fmla="+- 0 5024 4952"/>
                <a:gd name="T87" fmla="*/ 5024 h 125"/>
                <a:gd name="T88" fmla="+- 0 8904 7798"/>
                <a:gd name="T89" fmla="*/ T88 w 1689"/>
                <a:gd name="T90" fmla="+- 0 5000 4952"/>
                <a:gd name="T91" fmla="*/ 5000 h 125"/>
                <a:gd name="T92" fmla="+- 0 8983 7798"/>
                <a:gd name="T93" fmla="*/ T92 w 1689"/>
                <a:gd name="T94" fmla="+- 0 4986 4952"/>
                <a:gd name="T95" fmla="*/ 4986 h 125"/>
                <a:gd name="T96" fmla="+- 0 8926 7798"/>
                <a:gd name="T97" fmla="*/ T96 w 1689"/>
                <a:gd name="T98" fmla="+- 0 4976 4952"/>
                <a:gd name="T99" fmla="*/ 4976 h 125"/>
                <a:gd name="T100" fmla="+- 0 8215 7798"/>
                <a:gd name="T101" fmla="*/ T100 w 1689"/>
                <a:gd name="T102" fmla="+- 0 5002 4952"/>
                <a:gd name="T103" fmla="*/ 5002 h 125"/>
                <a:gd name="T104" fmla="+- 0 9441 7798"/>
                <a:gd name="T105" fmla="*/ T104 w 1689"/>
                <a:gd name="T106" fmla="+- 0 5021 4952"/>
                <a:gd name="T107" fmla="*/ 5021 h 125"/>
                <a:gd name="T108" fmla="+- 0 9487 7798"/>
                <a:gd name="T109" fmla="*/ T108 w 1689"/>
                <a:gd name="T110" fmla="+- 0 5001 4952"/>
                <a:gd name="T111" fmla="*/ 5001 h 125"/>
                <a:gd name="T112" fmla="+- 0 8928 7798"/>
                <a:gd name="T113" fmla="*/ T112 w 1689"/>
                <a:gd name="T114" fmla="+- 0 5004 4952"/>
                <a:gd name="T115" fmla="*/ 5004 h 125"/>
                <a:gd name="T116" fmla="+- 0 9185 7798"/>
                <a:gd name="T117" fmla="*/ T116 w 1689"/>
                <a:gd name="T118" fmla="+- 0 5013 4952"/>
                <a:gd name="T119" fmla="*/ 5013 h 125"/>
                <a:gd name="T120" fmla="+- 0 8360 7798"/>
                <a:gd name="T121" fmla="*/ T120 w 1689"/>
                <a:gd name="T122" fmla="+- 0 4981 4952"/>
                <a:gd name="T123" fmla="*/ 4981 h 125"/>
                <a:gd name="T124" fmla="+- 0 8327 7798"/>
                <a:gd name="T125" fmla="*/ T124 w 1689"/>
                <a:gd name="T126" fmla="+- 0 5009 4952"/>
                <a:gd name="T127" fmla="*/ 5009 h 125"/>
                <a:gd name="T128" fmla="+- 0 8415 7798"/>
                <a:gd name="T129" fmla="*/ T128 w 1689"/>
                <a:gd name="T130" fmla="+- 0 4972 4952"/>
                <a:gd name="T131" fmla="*/ 4972 h 125"/>
                <a:gd name="T132" fmla="+- 0 8415 7798"/>
                <a:gd name="T133" fmla="*/ T132 w 1689"/>
                <a:gd name="T134" fmla="+- 0 4997 4952"/>
                <a:gd name="T135" fmla="*/ 4997 h 125"/>
                <a:gd name="T136" fmla="+- 0 8625 7798"/>
                <a:gd name="T137" fmla="*/ T136 w 1689"/>
                <a:gd name="T138" fmla="+- 0 4975 4952"/>
                <a:gd name="T139" fmla="*/ 4975 h 125"/>
                <a:gd name="T140" fmla="+- 0 8995 7798"/>
                <a:gd name="T141" fmla="*/ T140 w 1689"/>
                <a:gd name="T142" fmla="+- 0 4988 4952"/>
                <a:gd name="T143" fmla="*/ 4988 h 125"/>
                <a:gd name="T144" fmla="+- 0 9032 7798"/>
                <a:gd name="T145" fmla="*/ T144 w 1689"/>
                <a:gd name="T146" fmla="+- 0 5005 4952"/>
                <a:gd name="T147" fmla="*/ 5005 h 125"/>
                <a:gd name="T148" fmla="+- 0 7999 7798"/>
                <a:gd name="T149" fmla="*/ T148 w 1689"/>
                <a:gd name="T150" fmla="+- 0 4998 4952"/>
                <a:gd name="T151" fmla="*/ 4998 h 125"/>
                <a:gd name="T152" fmla="+- 0 8087 7798"/>
                <a:gd name="T153" fmla="*/ T152 w 1689"/>
                <a:gd name="T154" fmla="+- 0 4996 4952"/>
                <a:gd name="T155" fmla="*/ 4996 h 125"/>
                <a:gd name="T156" fmla="+- 0 8119 7798"/>
                <a:gd name="T157" fmla="*/ T156 w 1689"/>
                <a:gd name="T158" fmla="+- 0 4993 4952"/>
                <a:gd name="T159" fmla="*/ 4993 h 125"/>
                <a:gd name="T160" fmla="+- 0 8215 7798"/>
                <a:gd name="T161" fmla="*/ T160 w 1689"/>
                <a:gd name="T162" fmla="+- 0 5002 4952"/>
                <a:gd name="T163" fmla="*/ 5002 h 125"/>
                <a:gd name="T164" fmla="+- 0 9333 7798"/>
                <a:gd name="T165" fmla="*/ T164 w 1689"/>
                <a:gd name="T166" fmla="+- 0 4987 4952"/>
                <a:gd name="T167" fmla="*/ 4987 h 125"/>
                <a:gd name="T168" fmla="+- 0 9389 7798"/>
                <a:gd name="T169" fmla="*/ T168 w 1689"/>
                <a:gd name="T170" fmla="+- 0 4991 4952"/>
                <a:gd name="T171" fmla="*/ 4991 h 125"/>
                <a:gd name="T172" fmla="+- 0 8763 7798"/>
                <a:gd name="T173" fmla="*/ T172 w 1689"/>
                <a:gd name="T174" fmla="+- 0 5006 4952"/>
                <a:gd name="T175" fmla="*/ 5006 h 125"/>
                <a:gd name="T176" fmla="+- 0 8451 7798"/>
                <a:gd name="T177" fmla="*/ T176 w 1689"/>
                <a:gd name="T178" fmla="+- 0 4989 4952"/>
                <a:gd name="T179" fmla="*/ 4989 h 125"/>
                <a:gd name="T180" fmla="+- 0 8485 7798"/>
                <a:gd name="T181" fmla="*/ T180 w 1689"/>
                <a:gd name="T182" fmla="+- 0 4985 4952"/>
                <a:gd name="T183" fmla="*/ 4985 h 125"/>
                <a:gd name="T184" fmla="+- 0 8201 7798"/>
                <a:gd name="T185" fmla="*/ T184 w 1689"/>
                <a:gd name="T186" fmla="+- 0 4987 4952"/>
                <a:gd name="T187" fmla="*/ 4987 h 125"/>
                <a:gd name="T188" fmla="+- 0 8257 7798"/>
                <a:gd name="T189" fmla="*/ T188 w 1689"/>
                <a:gd name="T190" fmla="+- 0 4985 4952"/>
                <a:gd name="T191" fmla="*/ 4985 h 125"/>
                <a:gd name="T192" fmla="+- 0 9453 7798"/>
                <a:gd name="T193" fmla="*/ T192 w 1689"/>
                <a:gd name="T194" fmla="+- 0 4992 4952"/>
                <a:gd name="T195" fmla="*/ 4992 h 125"/>
                <a:gd name="T196" fmla="+- 0 9105 7798"/>
                <a:gd name="T197" fmla="*/ T196 w 1689"/>
                <a:gd name="T198" fmla="+- 0 4972 4952"/>
                <a:gd name="T199" fmla="*/ 4972 h 125"/>
                <a:gd name="T200" fmla="+- 0 9144 7798"/>
                <a:gd name="T201" fmla="*/ T200 w 1689"/>
                <a:gd name="T202" fmla="+- 0 4979 4952"/>
                <a:gd name="T203" fmla="*/ 4979 h 125"/>
                <a:gd name="T204" fmla="+- 0 9384 7798"/>
                <a:gd name="T205" fmla="*/ T204 w 1689"/>
                <a:gd name="T206" fmla="+- 0 4970 4952"/>
                <a:gd name="T207" fmla="*/ 4970 h 125"/>
                <a:gd name="T208" fmla="+- 0 9444 7798"/>
                <a:gd name="T209" fmla="*/ T208 w 1689"/>
                <a:gd name="T210" fmla="+- 0 4979 4952"/>
                <a:gd name="T211" fmla="*/ 4979 h 125"/>
                <a:gd name="T212" fmla="+- 0 9077 7798"/>
                <a:gd name="T213" fmla="*/ T212 w 1689"/>
                <a:gd name="T214" fmla="+- 0 4980 4952"/>
                <a:gd name="T215" fmla="*/ 4980 h 125"/>
                <a:gd name="T216" fmla="+- 0 9031 7798"/>
                <a:gd name="T217" fmla="*/ T216 w 1689"/>
                <a:gd name="T218" fmla="+- 0 4970 4952"/>
                <a:gd name="T219" fmla="*/ 4970 h 125"/>
                <a:gd name="T220" fmla="+- 0 8470 7798"/>
                <a:gd name="T221" fmla="*/ T220 w 1689"/>
                <a:gd name="T222" fmla="+- 0 4964 4952"/>
                <a:gd name="T223" fmla="*/ 4964 h 125"/>
                <a:gd name="T224" fmla="+- 0 8503 7798"/>
                <a:gd name="T225" fmla="*/ T224 w 1689"/>
                <a:gd name="T226" fmla="+- 0 4955 4952"/>
                <a:gd name="T227" fmla="*/ 4955 h 1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689" h="125">
                  <a:moveTo>
                    <a:pt x="12" y="101"/>
                  </a:moveTo>
                  <a:lnTo>
                    <a:pt x="4" y="102"/>
                  </a:lnTo>
                  <a:lnTo>
                    <a:pt x="0" y="105"/>
                  </a:lnTo>
                  <a:lnTo>
                    <a:pt x="0" y="111"/>
                  </a:lnTo>
                  <a:lnTo>
                    <a:pt x="11" y="121"/>
                  </a:lnTo>
                  <a:lnTo>
                    <a:pt x="31" y="125"/>
                  </a:lnTo>
                  <a:lnTo>
                    <a:pt x="37" y="123"/>
                  </a:lnTo>
                  <a:lnTo>
                    <a:pt x="62" y="105"/>
                  </a:lnTo>
                  <a:lnTo>
                    <a:pt x="28" y="105"/>
                  </a:lnTo>
                  <a:lnTo>
                    <a:pt x="12" y="102"/>
                  </a:lnTo>
                  <a:lnTo>
                    <a:pt x="12" y="101"/>
                  </a:lnTo>
                  <a:close/>
                  <a:moveTo>
                    <a:pt x="139" y="44"/>
                  </a:moveTo>
                  <a:lnTo>
                    <a:pt x="107" y="54"/>
                  </a:lnTo>
                  <a:lnTo>
                    <a:pt x="70" y="74"/>
                  </a:lnTo>
                  <a:lnTo>
                    <a:pt x="28" y="105"/>
                  </a:lnTo>
                  <a:lnTo>
                    <a:pt x="62" y="105"/>
                  </a:lnTo>
                  <a:lnTo>
                    <a:pt x="83" y="89"/>
                  </a:lnTo>
                  <a:lnTo>
                    <a:pt x="118" y="71"/>
                  </a:lnTo>
                  <a:lnTo>
                    <a:pt x="144" y="63"/>
                  </a:lnTo>
                  <a:lnTo>
                    <a:pt x="212" y="63"/>
                  </a:lnTo>
                  <a:lnTo>
                    <a:pt x="215" y="60"/>
                  </a:lnTo>
                  <a:lnTo>
                    <a:pt x="191" y="60"/>
                  </a:lnTo>
                  <a:lnTo>
                    <a:pt x="184" y="52"/>
                  </a:lnTo>
                  <a:lnTo>
                    <a:pt x="176" y="46"/>
                  </a:lnTo>
                  <a:lnTo>
                    <a:pt x="166" y="44"/>
                  </a:lnTo>
                  <a:lnTo>
                    <a:pt x="139" y="44"/>
                  </a:lnTo>
                  <a:close/>
                  <a:moveTo>
                    <a:pt x="212" y="63"/>
                  </a:moveTo>
                  <a:lnTo>
                    <a:pt x="144" y="63"/>
                  </a:lnTo>
                  <a:lnTo>
                    <a:pt x="161" y="63"/>
                  </a:lnTo>
                  <a:lnTo>
                    <a:pt x="172" y="66"/>
                  </a:lnTo>
                  <a:lnTo>
                    <a:pt x="179" y="72"/>
                  </a:lnTo>
                  <a:lnTo>
                    <a:pt x="195" y="104"/>
                  </a:lnTo>
                  <a:lnTo>
                    <a:pt x="203" y="82"/>
                  </a:lnTo>
                  <a:lnTo>
                    <a:pt x="210" y="66"/>
                  </a:lnTo>
                  <a:lnTo>
                    <a:pt x="212" y="63"/>
                  </a:lnTo>
                  <a:close/>
                  <a:moveTo>
                    <a:pt x="578" y="52"/>
                  </a:moveTo>
                  <a:lnTo>
                    <a:pt x="552" y="52"/>
                  </a:lnTo>
                  <a:lnTo>
                    <a:pt x="556" y="58"/>
                  </a:lnTo>
                  <a:lnTo>
                    <a:pt x="561" y="63"/>
                  </a:lnTo>
                  <a:lnTo>
                    <a:pt x="567" y="69"/>
                  </a:lnTo>
                  <a:lnTo>
                    <a:pt x="596" y="103"/>
                  </a:lnTo>
                  <a:lnTo>
                    <a:pt x="600" y="82"/>
                  </a:lnTo>
                  <a:lnTo>
                    <a:pt x="603" y="68"/>
                  </a:lnTo>
                  <a:lnTo>
                    <a:pt x="603" y="67"/>
                  </a:lnTo>
                  <a:lnTo>
                    <a:pt x="606" y="61"/>
                  </a:lnTo>
                  <a:lnTo>
                    <a:pt x="586" y="61"/>
                  </a:lnTo>
                  <a:lnTo>
                    <a:pt x="580" y="54"/>
                  </a:lnTo>
                  <a:lnTo>
                    <a:pt x="578" y="52"/>
                  </a:lnTo>
                  <a:close/>
                  <a:moveTo>
                    <a:pt x="470" y="45"/>
                  </a:moveTo>
                  <a:lnTo>
                    <a:pt x="434" y="45"/>
                  </a:lnTo>
                  <a:lnTo>
                    <a:pt x="444" y="47"/>
                  </a:lnTo>
                  <a:lnTo>
                    <a:pt x="454" y="53"/>
                  </a:lnTo>
                  <a:lnTo>
                    <a:pt x="453" y="67"/>
                  </a:lnTo>
                  <a:lnTo>
                    <a:pt x="453" y="69"/>
                  </a:lnTo>
                  <a:lnTo>
                    <a:pt x="448" y="102"/>
                  </a:lnTo>
                  <a:lnTo>
                    <a:pt x="467" y="87"/>
                  </a:lnTo>
                  <a:lnTo>
                    <a:pt x="487" y="75"/>
                  </a:lnTo>
                  <a:lnTo>
                    <a:pt x="508" y="65"/>
                  </a:lnTo>
                  <a:lnTo>
                    <a:pt x="515" y="62"/>
                  </a:lnTo>
                  <a:lnTo>
                    <a:pt x="472" y="62"/>
                  </a:lnTo>
                  <a:lnTo>
                    <a:pt x="470" y="45"/>
                  </a:lnTo>
                  <a:close/>
                  <a:moveTo>
                    <a:pt x="1583" y="50"/>
                  </a:moveTo>
                  <a:lnTo>
                    <a:pt x="1546" y="50"/>
                  </a:lnTo>
                  <a:lnTo>
                    <a:pt x="1552" y="51"/>
                  </a:lnTo>
                  <a:lnTo>
                    <a:pt x="1555" y="53"/>
                  </a:lnTo>
                  <a:lnTo>
                    <a:pt x="1576" y="99"/>
                  </a:lnTo>
                  <a:lnTo>
                    <a:pt x="1580" y="63"/>
                  </a:lnTo>
                  <a:lnTo>
                    <a:pt x="1580" y="62"/>
                  </a:lnTo>
                  <a:lnTo>
                    <a:pt x="1583" y="50"/>
                  </a:lnTo>
                  <a:close/>
                  <a:moveTo>
                    <a:pt x="290" y="44"/>
                  </a:moveTo>
                  <a:lnTo>
                    <a:pt x="242" y="44"/>
                  </a:lnTo>
                  <a:lnTo>
                    <a:pt x="256" y="46"/>
                  </a:lnTo>
                  <a:lnTo>
                    <a:pt x="270" y="53"/>
                  </a:lnTo>
                  <a:lnTo>
                    <a:pt x="282" y="64"/>
                  </a:lnTo>
                  <a:lnTo>
                    <a:pt x="293" y="80"/>
                  </a:lnTo>
                  <a:lnTo>
                    <a:pt x="302" y="97"/>
                  </a:lnTo>
                  <a:lnTo>
                    <a:pt x="311" y="80"/>
                  </a:lnTo>
                  <a:lnTo>
                    <a:pt x="318" y="69"/>
                  </a:lnTo>
                  <a:lnTo>
                    <a:pt x="326" y="60"/>
                  </a:lnTo>
                  <a:lnTo>
                    <a:pt x="328" y="59"/>
                  </a:lnTo>
                  <a:lnTo>
                    <a:pt x="303" y="59"/>
                  </a:lnTo>
                  <a:lnTo>
                    <a:pt x="290" y="44"/>
                  </a:lnTo>
                  <a:close/>
                  <a:moveTo>
                    <a:pt x="827" y="23"/>
                  </a:moveTo>
                  <a:lnTo>
                    <a:pt x="717" y="23"/>
                  </a:lnTo>
                  <a:lnTo>
                    <a:pt x="757" y="28"/>
                  </a:lnTo>
                  <a:lnTo>
                    <a:pt x="803" y="37"/>
                  </a:lnTo>
                  <a:lnTo>
                    <a:pt x="888" y="60"/>
                  </a:lnTo>
                  <a:lnTo>
                    <a:pt x="923" y="68"/>
                  </a:lnTo>
                  <a:lnTo>
                    <a:pt x="955" y="73"/>
                  </a:lnTo>
                  <a:lnTo>
                    <a:pt x="982" y="73"/>
                  </a:lnTo>
                  <a:lnTo>
                    <a:pt x="981" y="79"/>
                  </a:lnTo>
                  <a:lnTo>
                    <a:pt x="975" y="97"/>
                  </a:lnTo>
                  <a:lnTo>
                    <a:pt x="1045" y="91"/>
                  </a:lnTo>
                  <a:lnTo>
                    <a:pt x="1063" y="89"/>
                  </a:lnTo>
                  <a:lnTo>
                    <a:pt x="1076" y="86"/>
                  </a:lnTo>
                  <a:lnTo>
                    <a:pt x="1078" y="86"/>
                  </a:lnTo>
                  <a:lnTo>
                    <a:pt x="1079" y="86"/>
                  </a:lnTo>
                  <a:lnTo>
                    <a:pt x="1093" y="82"/>
                  </a:lnTo>
                  <a:lnTo>
                    <a:pt x="1087" y="75"/>
                  </a:lnTo>
                  <a:lnTo>
                    <a:pt x="1001" y="75"/>
                  </a:lnTo>
                  <a:lnTo>
                    <a:pt x="1002" y="73"/>
                  </a:lnTo>
                  <a:lnTo>
                    <a:pt x="1002" y="72"/>
                  </a:lnTo>
                  <a:lnTo>
                    <a:pt x="1002" y="66"/>
                  </a:lnTo>
                  <a:lnTo>
                    <a:pt x="1002" y="64"/>
                  </a:lnTo>
                  <a:lnTo>
                    <a:pt x="1000" y="54"/>
                  </a:lnTo>
                  <a:lnTo>
                    <a:pt x="965" y="54"/>
                  </a:lnTo>
                  <a:lnTo>
                    <a:pt x="933" y="49"/>
                  </a:lnTo>
                  <a:lnTo>
                    <a:pt x="895" y="41"/>
                  </a:lnTo>
                  <a:lnTo>
                    <a:pt x="827" y="23"/>
                  </a:lnTo>
                  <a:close/>
                  <a:moveTo>
                    <a:pt x="1364" y="27"/>
                  </a:moveTo>
                  <a:lnTo>
                    <a:pt x="1346" y="27"/>
                  </a:lnTo>
                  <a:lnTo>
                    <a:pt x="1347" y="35"/>
                  </a:lnTo>
                  <a:lnTo>
                    <a:pt x="1350" y="42"/>
                  </a:lnTo>
                  <a:lnTo>
                    <a:pt x="1356" y="54"/>
                  </a:lnTo>
                  <a:lnTo>
                    <a:pt x="1356" y="63"/>
                  </a:lnTo>
                  <a:lnTo>
                    <a:pt x="1355" y="67"/>
                  </a:lnTo>
                  <a:lnTo>
                    <a:pt x="1344" y="93"/>
                  </a:lnTo>
                  <a:lnTo>
                    <a:pt x="1422" y="73"/>
                  </a:lnTo>
                  <a:lnTo>
                    <a:pt x="1450" y="68"/>
                  </a:lnTo>
                  <a:lnTo>
                    <a:pt x="1521" y="68"/>
                  </a:lnTo>
                  <a:lnTo>
                    <a:pt x="1526" y="64"/>
                  </a:lnTo>
                  <a:lnTo>
                    <a:pt x="1374" y="64"/>
                  </a:lnTo>
                  <a:lnTo>
                    <a:pt x="1375" y="63"/>
                  </a:lnTo>
                  <a:lnTo>
                    <a:pt x="1376" y="60"/>
                  </a:lnTo>
                  <a:lnTo>
                    <a:pt x="1376" y="51"/>
                  </a:lnTo>
                  <a:lnTo>
                    <a:pt x="1373" y="45"/>
                  </a:lnTo>
                  <a:lnTo>
                    <a:pt x="1364" y="27"/>
                  </a:lnTo>
                  <a:close/>
                  <a:moveTo>
                    <a:pt x="1286" y="33"/>
                  </a:moveTo>
                  <a:lnTo>
                    <a:pt x="1246" y="33"/>
                  </a:lnTo>
                  <a:lnTo>
                    <a:pt x="1250" y="35"/>
                  </a:lnTo>
                  <a:lnTo>
                    <a:pt x="1253" y="37"/>
                  </a:lnTo>
                  <a:lnTo>
                    <a:pt x="1279" y="50"/>
                  </a:lnTo>
                  <a:lnTo>
                    <a:pt x="1296" y="89"/>
                  </a:lnTo>
                  <a:lnTo>
                    <a:pt x="1303" y="63"/>
                  </a:lnTo>
                  <a:lnTo>
                    <a:pt x="1309" y="47"/>
                  </a:lnTo>
                  <a:lnTo>
                    <a:pt x="1314" y="39"/>
                  </a:lnTo>
                  <a:lnTo>
                    <a:pt x="1291" y="39"/>
                  </a:lnTo>
                  <a:lnTo>
                    <a:pt x="1286" y="33"/>
                  </a:lnTo>
                  <a:close/>
                  <a:moveTo>
                    <a:pt x="1521" y="68"/>
                  </a:moveTo>
                  <a:lnTo>
                    <a:pt x="1450" y="68"/>
                  </a:lnTo>
                  <a:lnTo>
                    <a:pt x="1476" y="68"/>
                  </a:lnTo>
                  <a:lnTo>
                    <a:pt x="1496" y="76"/>
                  </a:lnTo>
                  <a:lnTo>
                    <a:pt x="1502" y="81"/>
                  </a:lnTo>
                  <a:lnTo>
                    <a:pt x="1521" y="68"/>
                  </a:lnTo>
                  <a:close/>
                  <a:moveTo>
                    <a:pt x="1128" y="24"/>
                  </a:moveTo>
                  <a:lnTo>
                    <a:pt x="1105" y="27"/>
                  </a:lnTo>
                  <a:lnTo>
                    <a:pt x="1081" y="37"/>
                  </a:lnTo>
                  <a:lnTo>
                    <a:pt x="1057" y="54"/>
                  </a:lnTo>
                  <a:lnTo>
                    <a:pt x="1051" y="59"/>
                  </a:lnTo>
                  <a:lnTo>
                    <a:pt x="1056" y="68"/>
                  </a:lnTo>
                  <a:lnTo>
                    <a:pt x="1057" y="69"/>
                  </a:lnTo>
                  <a:lnTo>
                    <a:pt x="1044" y="71"/>
                  </a:lnTo>
                  <a:lnTo>
                    <a:pt x="1031" y="72"/>
                  </a:lnTo>
                  <a:lnTo>
                    <a:pt x="1017" y="73"/>
                  </a:lnTo>
                  <a:lnTo>
                    <a:pt x="1001" y="75"/>
                  </a:lnTo>
                  <a:lnTo>
                    <a:pt x="1087" y="75"/>
                  </a:lnTo>
                  <a:lnTo>
                    <a:pt x="1080" y="66"/>
                  </a:lnTo>
                  <a:lnTo>
                    <a:pt x="1078" y="63"/>
                  </a:lnTo>
                  <a:lnTo>
                    <a:pt x="1092" y="54"/>
                  </a:lnTo>
                  <a:lnTo>
                    <a:pt x="1106" y="48"/>
                  </a:lnTo>
                  <a:lnTo>
                    <a:pt x="1121" y="45"/>
                  </a:lnTo>
                  <a:lnTo>
                    <a:pt x="1171" y="45"/>
                  </a:lnTo>
                  <a:lnTo>
                    <a:pt x="1168" y="42"/>
                  </a:lnTo>
                  <a:lnTo>
                    <a:pt x="1167" y="42"/>
                  </a:lnTo>
                  <a:lnTo>
                    <a:pt x="1166" y="40"/>
                  </a:lnTo>
                  <a:lnTo>
                    <a:pt x="1175" y="36"/>
                  </a:lnTo>
                  <a:lnTo>
                    <a:pt x="1185" y="34"/>
                  </a:lnTo>
                  <a:lnTo>
                    <a:pt x="1246" y="34"/>
                  </a:lnTo>
                  <a:lnTo>
                    <a:pt x="1246" y="33"/>
                  </a:lnTo>
                  <a:lnTo>
                    <a:pt x="1286" y="33"/>
                  </a:lnTo>
                  <a:lnTo>
                    <a:pt x="1283" y="31"/>
                  </a:lnTo>
                  <a:lnTo>
                    <a:pt x="1279" y="28"/>
                  </a:lnTo>
                  <a:lnTo>
                    <a:pt x="1149" y="28"/>
                  </a:lnTo>
                  <a:lnTo>
                    <a:pt x="1128" y="24"/>
                  </a:lnTo>
                  <a:close/>
                  <a:moveTo>
                    <a:pt x="417" y="50"/>
                  </a:moveTo>
                  <a:lnTo>
                    <a:pt x="356" y="50"/>
                  </a:lnTo>
                  <a:lnTo>
                    <a:pt x="367" y="56"/>
                  </a:lnTo>
                  <a:lnTo>
                    <a:pt x="385" y="74"/>
                  </a:lnTo>
                  <a:lnTo>
                    <a:pt x="393" y="67"/>
                  </a:lnTo>
                  <a:lnTo>
                    <a:pt x="408" y="55"/>
                  </a:lnTo>
                  <a:lnTo>
                    <a:pt x="417" y="50"/>
                  </a:lnTo>
                  <a:close/>
                  <a:moveTo>
                    <a:pt x="1649" y="31"/>
                  </a:moveTo>
                  <a:lnTo>
                    <a:pt x="1611" y="31"/>
                  </a:lnTo>
                  <a:lnTo>
                    <a:pt x="1621" y="33"/>
                  </a:lnTo>
                  <a:lnTo>
                    <a:pt x="1631" y="40"/>
                  </a:lnTo>
                  <a:lnTo>
                    <a:pt x="1638" y="51"/>
                  </a:lnTo>
                  <a:lnTo>
                    <a:pt x="1638" y="52"/>
                  </a:lnTo>
                  <a:lnTo>
                    <a:pt x="1643" y="69"/>
                  </a:lnTo>
                  <a:lnTo>
                    <a:pt x="1662" y="69"/>
                  </a:lnTo>
                  <a:lnTo>
                    <a:pt x="1663" y="60"/>
                  </a:lnTo>
                  <a:lnTo>
                    <a:pt x="1663" y="59"/>
                  </a:lnTo>
                  <a:lnTo>
                    <a:pt x="1666" y="53"/>
                  </a:lnTo>
                  <a:lnTo>
                    <a:pt x="1671" y="50"/>
                  </a:lnTo>
                  <a:lnTo>
                    <a:pt x="1685" y="49"/>
                  </a:lnTo>
                  <a:lnTo>
                    <a:pt x="1689" y="49"/>
                  </a:lnTo>
                  <a:lnTo>
                    <a:pt x="1689" y="40"/>
                  </a:lnTo>
                  <a:lnTo>
                    <a:pt x="1655" y="40"/>
                  </a:lnTo>
                  <a:lnTo>
                    <a:pt x="1649" y="31"/>
                  </a:lnTo>
                  <a:close/>
                  <a:moveTo>
                    <a:pt x="1171" y="45"/>
                  </a:moveTo>
                  <a:lnTo>
                    <a:pt x="1121" y="45"/>
                  </a:lnTo>
                  <a:lnTo>
                    <a:pt x="1134" y="45"/>
                  </a:lnTo>
                  <a:lnTo>
                    <a:pt x="1130" y="52"/>
                  </a:lnTo>
                  <a:lnTo>
                    <a:pt x="1147" y="64"/>
                  </a:lnTo>
                  <a:lnTo>
                    <a:pt x="1158" y="64"/>
                  </a:lnTo>
                  <a:lnTo>
                    <a:pt x="1177" y="52"/>
                  </a:lnTo>
                  <a:lnTo>
                    <a:pt x="1171" y="45"/>
                  </a:lnTo>
                  <a:close/>
                  <a:moveTo>
                    <a:pt x="1448" y="48"/>
                  </a:moveTo>
                  <a:lnTo>
                    <a:pt x="1418" y="53"/>
                  </a:lnTo>
                  <a:lnTo>
                    <a:pt x="1387" y="61"/>
                  </a:lnTo>
                  <a:lnTo>
                    <a:pt x="1374" y="64"/>
                  </a:lnTo>
                  <a:lnTo>
                    <a:pt x="1526" y="64"/>
                  </a:lnTo>
                  <a:lnTo>
                    <a:pt x="1536" y="57"/>
                  </a:lnTo>
                  <a:lnTo>
                    <a:pt x="1501" y="57"/>
                  </a:lnTo>
                  <a:lnTo>
                    <a:pt x="1476" y="49"/>
                  </a:lnTo>
                  <a:lnTo>
                    <a:pt x="1448" y="48"/>
                  </a:lnTo>
                  <a:close/>
                  <a:moveTo>
                    <a:pt x="562" y="29"/>
                  </a:moveTo>
                  <a:lnTo>
                    <a:pt x="555" y="30"/>
                  </a:lnTo>
                  <a:lnTo>
                    <a:pt x="533" y="35"/>
                  </a:lnTo>
                  <a:lnTo>
                    <a:pt x="512" y="42"/>
                  </a:lnTo>
                  <a:lnTo>
                    <a:pt x="491" y="51"/>
                  </a:lnTo>
                  <a:lnTo>
                    <a:pt x="472" y="62"/>
                  </a:lnTo>
                  <a:lnTo>
                    <a:pt x="515" y="62"/>
                  </a:lnTo>
                  <a:lnTo>
                    <a:pt x="529" y="57"/>
                  </a:lnTo>
                  <a:lnTo>
                    <a:pt x="552" y="52"/>
                  </a:lnTo>
                  <a:lnTo>
                    <a:pt x="578" y="52"/>
                  </a:lnTo>
                  <a:lnTo>
                    <a:pt x="568" y="42"/>
                  </a:lnTo>
                  <a:lnTo>
                    <a:pt x="562" y="29"/>
                  </a:lnTo>
                  <a:close/>
                  <a:moveTo>
                    <a:pt x="641" y="14"/>
                  </a:moveTo>
                  <a:lnTo>
                    <a:pt x="629" y="16"/>
                  </a:lnTo>
                  <a:lnTo>
                    <a:pt x="617" y="20"/>
                  </a:lnTo>
                  <a:lnTo>
                    <a:pt x="607" y="27"/>
                  </a:lnTo>
                  <a:lnTo>
                    <a:pt x="598" y="37"/>
                  </a:lnTo>
                  <a:lnTo>
                    <a:pt x="592" y="48"/>
                  </a:lnTo>
                  <a:lnTo>
                    <a:pt x="586" y="61"/>
                  </a:lnTo>
                  <a:lnTo>
                    <a:pt x="606" y="61"/>
                  </a:lnTo>
                  <a:lnTo>
                    <a:pt x="609" y="55"/>
                  </a:lnTo>
                  <a:lnTo>
                    <a:pt x="617" y="45"/>
                  </a:lnTo>
                  <a:lnTo>
                    <a:pt x="627" y="38"/>
                  </a:lnTo>
                  <a:lnTo>
                    <a:pt x="635" y="33"/>
                  </a:lnTo>
                  <a:lnTo>
                    <a:pt x="645" y="33"/>
                  </a:lnTo>
                  <a:lnTo>
                    <a:pt x="687" y="33"/>
                  </a:lnTo>
                  <a:lnTo>
                    <a:pt x="688" y="27"/>
                  </a:lnTo>
                  <a:lnTo>
                    <a:pt x="717" y="23"/>
                  </a:lnTo>
                  <a:lnTo>
                    <a:pt x="827" y="23"/>
                  </a:lnTo>
                  <a:lnTo>
                    <a:pt x="804" y="17"/>
                  </a:lnTo>
                  <a:lnTo>
                    <a:pt x="666" y="17"/>
                  </a:lnTo>
                  <a:lnTo>
                    <a:pt x="653" y="15"/>
                  </a:lnTo>
                  <a:lnTo>
                    <a:pt x="641" y="14"/>
                  </a:lnTo>
                  <a:close/>
                  <a:moveTo>
                    <a:pt x="1246" y="34"/>
                  </a:moveTo>
                  <a:lnTo>
                    <a:pt x="1185" y="34"/>
                  </a:lnTo>
                  <a:lnTo>
                    <a:pt x="1197" y="36"/>
                  </a:lnTo>
                  <a:lnTo>
                    <a:pt x="1211" y="40"/>
                  </a:lnTo>
                  <a:lnTo>
                    <a:pt x="1211" y="44"/>
                  </a:lnTo>
                  <a:lnTo>
                    <a:pt x="1211" y="49"/>
                  </a:lnTo>
                  <a:lnTo>
                    <a:pt x="1212" y="58"/>
                  </a:lnTo>
                  <a:lnTo>
                    <a:pt x="1212" y="60"/>
                  </a:lnTo>
                  <a:lnTo>
                    <a:pt x="1232" y="60"/>
                  </a:lnTo>
                  <a:lnTo>
                    <a:pt x="1234" y="53"/>
                  </a:lnTo>
                  <a:lnTo>
                    <a:pt x="1242" y="41"/>
                  </a:lnTo>
                  <a:lnTo>
                    <a:pt x="1246" y="34"/>
                  </a:lnTo>
                  <a:close/>
                  <a:moveTo>
                    <a:pt x="240" y="24"/>
                  </a:moveTo>
                  <a:lnTo>
                    <a:pt x="225" y="28"/>
                  </a:lnTo>
                  <a:lnTo>
                    <a:pt x="212" y="35"/>
                  </a:lnTo>
                  <a:lnTo>
                    <a:pt x="201" y="46"/>
                  </a:lnTo>
                  <a:lnTo>
                    <a:pt x="191" y="60"/>
                  </a:lnTo>
                  <a:lnTo>
                    <a:pt x="215" y="60"/>
                  </a:lnTo>
                  <a:lnTo>
                    <a:pt x="219" y="55"/>
                  </a:lnTo>
                  <a:lnTo>
                    <a:pt x="229" y="48"/>
                  </a:lnTo>
                  <a:lnTo>
                    <a:pt x="242" y="44"/>
                  </a:lnTo>
                  <a:lnTo>
                    <a:pt x="290" y="44"/>
                  </a:lnTo>
                  <a:lnTo>
                    <a:pt x="289" y="44"/>
                  </a:lnTo>
                  <a:lnTo>
                    <a:pt x="274" y="32"/>
                  </a:lnTo>
                  <a:lnTo>
                    <a:pt x="257" y="26"/>
                  </a:lnTo>
                  <a:lnTo>
                    <a:pt x="240" y="24"/>
                  </a:lnTo>
                  <a:close/>
                  <a:moveTo>
                    <a:pt x="353" y="32"/>
                  </a:moveTo>
                  <a:lnTo>
                    <a:pt x="342" y="32"/>
                  </a:lnTo>
                  <a:lnTo>
                    <a:pt x="331" y="35"/>
                  </a:lnTo>
                  <a:lnTo>
                    <a:pt x="321" y="41"/>
                  </a:lnTo>
                  <a:lnTo>
                    <a:pt x="311" y="49"/>
                  </a:lnTo>
                  <a:lnTo>
                    <a:pt x="303" y="59"/>
                  </a:lnTo>
                  <a:lnTo>
                    <a:pt x="328" y="59"/>
                  </a:lnTo>
                  <a:lnTo>
                    <a:pt x="335" y="55"/>
                  </a:lnTo>
                  <a:lnTo>
                    <a:pt x="344" y="52"/>
                  </a:lnTo>
                  <a:lnTo>
                    <a:pt x="356" y="50"/>
                  </a:lnTo>
                  <a:lnTo>
                    <a:pt x="417" y="50"/>
                  </a:lnTo>
                  <a:lnTo>
                    <a:pt x="422" y="48"/>
                  </a:lnTo>
                  <a:lnTo>
                    <a:pt x="386" y="48"/>
                  </a:lnTo>
                  <a:lnTo>
                    <a:pt x="375" y="40"/>
                  </a:lnTo>
                  <a:lnTo>
                    <a:pt x="364" y="35"/>
                  </a:lnTo>
                  <a:lnTo>
                    <a:pt x="353" y="32"/>
                  </a:lnTo>
                  <a:close/>
                  <a:moveTo>
                    <a:pt x="1546" y="31"/>
                  </a:moveTo>
                  <a:lnTo>
                    <a:pt x="1535" y="35"/>
                  </a:lnTo>
                  <a:lnTo>
                    <a:pt x="1524" y="41"/>
                  </a:lnTo>
                  <a:lnTo>
                    <a:pt x="1501" y="57"/>
                  </a:lnTo>
                  <a:lnTo>
                    <a:pt x="1536" y="57"/>
                  </a:lnTo>
                  <a:lnTo>
                    <a:pt x="1546" y="50"/>
                  </a:lnTo>
                  <a:lnTo>
                    <a:pt x="1583" y="50"/>
                  </a:lnTo>
                  <a:lnTo>
                    <a:pt x="1584" y="49"/>
                  </a:lnTo>
                  <a:lnTo>
                    <a:pt x="1591" y="39"/>
                  </a:lnTo>
                  <a:lnTo>
                    <a:pt x="1566" y="39"/>
                  </a:lnTo>
                  <a:lnTo>
                    <a:pt x="1560" y="33"/>
                  </a:lnTo>
                  <a:lnTo>
                    <a:pt x="1556" y="32"/>
                  </a:lnTo>
                  <a:lnTo>
                    <a:pt x="1546" y="31"/>
                  </a:lnTo>
                  <a:close/>
                  <a:moveTo>
                    <a:pt x="999" y="50"/>
                  </a:moveTo>
                  <a:lnTo>
                    <a:pt x="989" y="53"/>
                  </a:lnTo>
                  <a:lnTo>
                    <a:pt x="965" y="54"/>
                  </a:lnTo>
                  <a:lnTo>
                    <a:pt x="1000" y="54"/>
                  </a:lnTo>
                  <a:lnTo>
                    <a:pt x="999" y="50"/>
                  </a:lnTo>
                  <a:close/>
                  <a:moveTo>
                    <a:pt x="687" y="33"/>
                  </a:moveTo>
                  <a:lnTo>
                    <a:pt x="645" y="33"/>
                  </a:lnTo>
                  <a:lnTo>
                    <a:pt x="655" y="34"/>
                  </a:lnTo>
                  <a:lnTo>
                    <a:pt x="654" y="36"/>
                  </a:lnTo>
                  <a:lnTo>
                    <a:pt x="653" y="37"/>
                  </a:lnTo>
                  <a:lnTo>
                    <a:pt x="651" y="48"/>
                  </a:lnTo>
                  <a:lnTo>
                    <a:pt x="667" y="53"/>
                  </a:lnTo>
                  <a:lnTo>
                    <a:pt x="673" y="52"/>
                  </a:lnTo>
                  <a:lnTo>
                    <a:pt x="679" y="49"/>
                  </a:lnTo>
                  <a:lnTo>
                    <a:pt x="684" y="45"/>
                  </a:lnTo>
                  <a:lnTo>
                    <a:pt x="687" y="39"/>
                  </a:lnTo>
                  <a:lnTo>
                    <a:pt x="687" y="33"/>
                  </a:lnTo>
                  <a:close/>
                  <a:moveTo>
                    <a:pt x="1689" y="49"/>
                  </a:moveTo>
                  <a:lnTo>
                    <a:pt x="1685" y="49"/>
                  </a:lnTo>
                  <a:lnTo>
                    <a:pt x="1689" y="50"/>
                  </a:lnTo>
                  <a:lnTo>
                    <a:pt x="1689" y="49"/>
                  </a:lnTo>
                  <a:close/>
                  <a:moveTo>
                    <a:pt x="438" y="26"/>
                  </a:moveTo>
                  <a:lnTo>
                    <a:pt x="421" y="28"/>
                  </a:lnTo>
                  <a:lnTo>
                    <a:pt x="403" y="35"/>
                  </a:lnTo>
                  <a:lnTo>
                    <a:pt x="386" y="48"/>
                  </a:lnTo>
                  <a:lnTo>
                    <a:pt x="422" y="48"/>
                  </a:lnTo>
                  <a:lnTo>
                    <a:pt x="434" y="45"/>
                  </a:lnTo>
                  <a:lnTo>
                    <a:pt x="470" y="45"/>
                  </a:lnTo>
                  <a:lnTo>
                    <a:pt x="470" y="42"/>
                  </a:lnTo>
                  <a:lnTo>
                    <a:pt x="459" y="33"/>
                  </a:lnTo>
                  <a:lnTo>
                    <a:pt x="453" y="30"/>
                  </a:lnTo>
                  <a:lnTo>
                    <a:pt x="438" y="26"/>
                  </a:lnTo>
                  <a:close/>
                  <a:moveTo>
                    <a:pt x="1681" y="28"/>
                  </a:moveTo>
                  <a:lnTo>
                    <a:pt x="1662" y="33"/>
                  </a:lnTo>
                  <a:lnTo>
                    <a:pt x="1659" y="34"/>
                  </a:lnTo>
                  <a:lnTo>
                    <a:pt x="1657" y="37"/>
                  </a:lnTo>
                  <a:lnTo>
                    <a:pt x="1655" y="40"/>
                  </a:lnTo>
                  <a:lnTo>
                    <a:pt x="1689" y="40"/>
                  </a:lnTo>
                  <a:lnTo>
                    <a:pt x="1689" y="30"/>
                  </a:lnTo>
                  <a:lnTo>
                    <a:pt x="1681" y="28"/>
                  </a:lnTo>
                  <a:close/>
                  <a:moveTo>
                    <a:pt x="1363" y="0"/>
                  </a:moveTo>
                  <a:lnTo>
                    <a:pt x="1350" y="5"/>
                  </a:lnTo>
                  <a:lnTo>
                    <a:pt x="1317" y="15"/>
                  </a:lnTo>
                  <a:lnTo>
                    <a:pt x="1307" y="20"/>
                  </a:lnTo>
                  <a:lnTo>
                    <a:pt x="1298" y="27"/>
                  </a:lnTo>
                  <a:lnTo>
                    <a:pt x="1291" y="39"/>
                  </a:lnTo>
                  <a:lnTo>
                    <a:pt x="1314" y="39"/>
                  </a:lnTo>
                  <a:lnTo>
                    <a:pt x="1315" y="38"/>
                  </a:lnTo>
                  <a:lnTo>
                    <a:pt x="1322" y="34"/>
                  </a:lnTo>
                  <a:lnTo>
                    <a:pt x="1333" y="31"/>
                  </a:lnTo>
                  <a:lnTo>
                    <a:pt x="1346" y="27"/>
                  </a:lnTo>
                  <a:lnTo>
                    <a:pt x="1364" y="27"/>
                  </a:lnTo>
                  <a:lnTo>
                    <a:pt x="1364" y="26"/>
                  </a:lnTo>
                  <a:lnTo>
                    <a:pt x="1364" y="23"/>
                  </a:lnTo>
                  <a:lnTo>
                    <a:pt x="1363" y="0"/>
                  </a:lnTo>
                  <a:close/>
                  <a:moveTo>
                    <a:pt x="1611" y="11"/>
                  </a:moveTo>
                  <a:lnTo>
                    <a:pt x="1598" y="13"/>
                  </a:lnTo>
                  <a:lnTo>
                    <a:pt x="1586" y="18"/>
                  </a:lnTo>
                  <a:lnTo>
                    <a:pt x="1575" y="27"/>
                  </a:lnTo>
                  <a:lnTo>
                    <a:pt x="1566" y="39"/>
                  </a:lnTo>
                  <a:lnTo>
                    <a:pt x="1591" y="39"/>
                  </a:lnTo>
                  <a:lnTo>
                    <a:pt x="1601" y="33"/>
                  </a:lnTo>
                  <a:lnTo>
                    <a:pt x="1611" y="31"/>
                  </a:lnTo>
                  <a:lnTo>
                    <a:pt x="1649" y="31"/>
                  </a:lnTo>
                  <a:lnTo>
                    <a:pt x="1646" y="27"/>
                  </a:lnTo>
                  <a:lnTo>
                    <a:pt x="1635" y="18"/>
                  </a:lnTo>
                  <a:lnTo>
                    <a:pt x="1623" y="13"/>
                  </a:lnTo>
                  <a:lnTo>
                    <a:pt x="1611" y="11"/>
                  </a:lnTo>
                  <a:close/>
                  <a:moveTo>
                    <a:pt x="1183" y="14"/>
                  </a:moveTo>
                  <a:lnTo>
                    <a:pt x="1165" y="17"/>
                  </a:lnTo>
                  <a:lnTo>
                    <a:pt x="1149" y="28"/>
                  </a:lnTo>
                  <a:lnTo>
                    <a:pt x="1279" y="28"/>
                  </a:lnTo>
                  <a:lnTo>
                    <a:pt x="1276" y="26"/>
                  </a:lnTo>
                  <a:lnTo>
                    <a:pt x="1228" y="26"/>
                  </a:lnTo>
                  <a:lnTo>
                    <a:pt x="1225" y="24"/>
                  </a:lnTo>
                  <a:lnTo>
                    <a:pt x="1203" y="16"/>
                  </a:lnTo>
                  <a:lnTo>
                    <a:pt x="1183" y="14"/>
                  </a:lnTo>
                  <a:close/>
                  <a:moveTo>
                    <a:pt x="1242" y="1"/>
                  </a:moveTo>
                  <a:lnTo>
                    <a:pt x="1233" y="18"/>
                  </a:lnTo>
                  <a:lnTo>
                    <a:pt x="1228" y="26"/>
                  </a:lnTo>
                  <a:lnTo>
                    <a:pt x="1276" y="26"/>
                  </a:lnTo>
                  <a:lnTo>
                    <a:pt x="1274" y="25"/>
                  </a:lnTo>
                  <a:lnTo>
                    <a:pt x="1254" y="15"/>
                  </a:lnTo>
                  <a:lnTo>
                    <a:pt x="1242" y="1"/>
                  </a:lnTo>
                  <a:close/>
                  <a:moveTo>
                    <a:pt x="705" y="3"/>
                  </a:moveTo>
                  <a:lnTo>
                    <a:pt x="672" y="12"/>
                  </a:lnTo>
                  <a:lnTo>
                    <a:pt x="669" y="13"/>
                  </a:lnTo>
                  <a:lnTo>
                    <a:pt x="668" y="16"/>
                  </a:lnTo>
                  <a:lnTo>
                    <a:pt x="666" y="17"/>
                  </a:lnTo>
                  <a:lnTo>
                    <a:pt x="804" y="17"/>
                  </a:lnTo>
                  <a:lnTo>
                    <a:pt x="801" y="16"/>
                  </a:lnTo>
                  <a:lnTo>
                    <a:pt x="749" y="6"/>
                  </a:lnTo>
                  <a:lnTo>
                    <a:pt x="705" y="3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0" name="AutoShape 5"/>
            <p:cNvSpPr>
              <a:spLocks/>
            </p:cNvSpPr>
            <p:nvPr/>
          </p:nvSpPr>
          <p:spPr bwMode="auto">
            <a:xfrm>
              <a:off x="8349" y="5192"/>
              <a:ext cx="891" cy="160"/>
            </a:xfrm>
            <a:custGeom>
              <a:avLst/>
              <a:gdLst>
                <a:gd name="T0" fmla="+- 0 8848 8350"/>
                <a:gd name="T1" fmla="*/ T0 w 891"/>
                <a:gd name="T2" fmla="+- 0 5311 5193"/>
                <a:gd name="T3" fmla="*/ 5311 h 160"/>
                <a:gd name="T4" fmla="+- 0 8831 8350"/>
                <a:gd name="T5" fmla="*/ T4 w 891"/>
                <a:gd name="T6" fmla="+- 0 5352 5193"/>
                <a:gd name="T7" fmla="*/ 5352 h 160"/>
                <a:gd name="T8" fmla="+- 0 8848 8350"/>
                <a:gd name="T9" fmla="*/ T8 w 891"/>
                <a:gd name="T10" fmla="+- 0 5311 5193"/>
                <a:gd name="T11" fmla="*/ 5311 h 160"/>
                <a:gd name="T12" fmla="+- 0 8920 8350"/>
                <a:gd name="T13" fmla="*/ T12 w 891"/>
                <a:gd name="T14" fmla="+- 0 5331 5193"/>
                <a:gd name="T15" fmla="*/ 5331 h 160"/>
                <a:gd name="T16" fmla="+- 0 8431 8350"/>
                <a:gd name="T17" fmla="*/ T16 w 891"/>
                <a:gd name="T18" fmla="+- 0 5291 5193"/>
                <a:gd name="T19" fmla="*/ 5291 h 160"/>
                <a:gd name="T20" fmla="+- 0 8471 8350"/>
                <a:gd name="T21" fmla="*/ T20 w 891"/>
                <a:gd name="T22" fmla="+- 0 5313 5193"/>
                <a:gd name="T23" fmla="*/ 5313 h 160"/>
                <a:gd name="T24" fmla="+- 0 8380 8350"/>
                <a:gd name="T25" fmla="*/ T24 w 891"/>
                <a:gd name="T26" fmla="+- 0 5311 5193"/>
                <a:gd name="T27" fmla="*/ 5311 h 160"/>
                <a:gd name="T28" fmla="+- 0 9061 8350"/>
                <a:gd name="T29" fmla="*/ T28 w 891"/>
                <a:gd name="T30" fmla="+- 0 5244 5193"/>
                <a:gd name="T31" fmla="*/ 5244 h 160"/>
                <a:gd name="T32" fmla="+- 0 9087 8350"/>
                <a:gd name="T33" fmla="*/ T32 w 891"/>
                <a:gd name="T34" fmla="+- 0 5290 5193"/>
                <a:gd name="T35" fmla="*/ 5290 h 160"/>
                <a:gd name="T36" fmla="+- 0 9083 8350"/>
                <a:gd name="T37" fmla="*/ T36 w 891"/>
                <a:gd name="T38" fmla="+- 0 5308 5193"/>
                <a:gd name="T39" fmla="*/ 5308 h 160"/>
                <a:gd name="T40" fmla="+- 0 9101 8350"/>
                <a:gd name="T41" fmla="*/ T40 w 891"/>
                <a:gd name="T42" fmla="+- 0 5316 5193"/>
                <a:gd name="T43" fmla="*/ 5316 h 160"/>
                <a:gd name="T44" fmla="+- 0 9105 8350"/>
                <a:gd name="T45" fmla="*/ T44 w 891"/>
                <a:gd name="T46" fmla="+- 0 5277 5193"/>
                <a:gd name="T47" fmla="*/ 5277 h 160"/>
                <a:gd name="T48" fmla="+- 0 9101 8350"/>
                <a:gd name="T49" fmla="*/ T48 w 891"/>
                <a:gd name="T50" fmla="+- 0 5316 5193"/>
                <a:gd name="T51" fmla="*/ 5316 h 160"/>
                <a:gd name="T52" fmla="+- 0 8377 8350"/>
                <a:gd name="T53" fmla="*/ T52 w 891"/>
                <a:gd name="T54" fmla="+- 0 5281 5193"/>
                <a:gd name="T55" fmla="*/ 5281 h 160"/>
                <a:gd name="T56" fmla="+- 0 8406 8350"/>
                <a:gd name="T57" fmla="*/ T56 w 891"/>
                <a:gd name="T58" fmla="+- 0 5304 5193"/>
                <a:gd name="T59" fmla="*/ 5304 h 160"/>
                <a:gd name="T60" fmla="+- 0 8411 8350"/>
                <a:gd name="T61" fmla="*/ T60 w 891"/>
                <a:gd name="T62" fmla="+- 0 5284 5193"/>
                <a:gd name="T63" fmla="*/ 5284 h 160"/>
                <a:gd name="T64" fmla="+- 0 8435 8350"/>
                <a:gd name="T65" fmla="*/ T64 w 891"/>
                <a:gd name="T66" fmla="+- 0 5269 5193"/>
                <a:gd name="T67" fmla="*/ 5269 h 160"/>
                <a:gd name="T68" fmla="+- 0 8699 8350"/>
                <a:gd name="T69" fmla="*/ T68 w 891"/>
                <a:gd name="T70" fmla="+- 0 5281 5193"/>
                <a:gd name="T71" fmla="*/ 5281 h 160"/>
                <a:gd name="T72" fmla="+- 0 8752 8350"/>
                <a:gd name="T73" fmla="*/ T72 w 891"/>
                <a:gd name="T74" fmla="+- 0 5311 5193"/>
                <a:gd name="T75" fmla="*/ 5311 h 160"/>
                <a:gd name="T76" fmla="+- 0 8848 8350"/>
                <a:gd name="T77" fmla="*/ T76 w 891"/>
                <a:gd name="T78" fmla="+- 0 5311 5193"/>
                <a:gd name="T79" fmla="*/ 5311 h 160"/>
                <a:gd name="T80" fmla="+- 0 8948 8350"/>
                <a:gd name="T81" fmla="*/ T80 w 891"/>
                <a:gd name="T82" fmla="+- 0 5302 5193"/>
                <a:gd name="T83" fmla="*/ 5302 h 160"/>
                <a:gd name="T84" fmla="+- 0 8814 8350"/>
                <a:gd name="T85" fmla="*/ T84 w 891"/>
                <a:gd name="T86" fmla="+- 0 5293 5193"/>
                <a:gd name="T87" fmla="*/ 5293 h 160"/>
                <a:gd name="T88" fmla="+- 0 8720 8350"/>
                <a:gd name="T89" fmla="*/ T88 w 891"/>
                <a:gd name="T90" fmla="+- 0 5272 5193"/>
                <a:gd name="T91" fmla="*/ 5272 h 160"/>
                <a:gd name="T92" fmla="+- 0 8985 8350"/>
                <a:gd name="T93" fmla="*/ T92 w 891"/>
                <a:gd name="T94" fmla="+- 0 5223 5193"/>
                <a:gd name="T95" fmla="*/ 5223 h 160"/>
                <a:gd name="T96" fmla="+- 0 8949 8350"/>
                <a:gd name="T97" fmla="*/ T96 w 891"/>
                <a:gd name="T98" fmla="+- 0 5272 5193"/>
                <a:gd name="T99" fmla="*/ 5272 h 160"/>
                <a:gd name="T100" fmla="+- 0 8951 8350"/>
                <a:gd name="T101" fmla="*/ T100 w 891"/>
                <a:gd name="T102" fmla="+- 0 5298 5193"/>
                <a:gd name="T103" fmla="*/ 5298 h 160"/>
                <a:gd name="T104" fmla="+- 0 8991 8350"/>
                <a:gd name="T105" fmla="*/ T104 w 891"/>
                <a:gd name="T106" fmla="+- 0 5277 5193"/>
                <a:gd name="T107" fmla="*/ 5277 h 160"/>
                <a:gd name="T108" fmla="+- 0 9007 8350"/>
                <a:gd name="T109" fmla="*/ T108 w 891"/>
                <a:gd name="T110" fmla="+- 0 5195 5193"/>
                <a:gd name="T111" fmla="*/ 5195 h 160"/>
                <a:gd name="T112" fmla="+- 0 8828 8350"/>
                <a:gd name="T113" fmla="*/ T112 w 891"/>
                <a:gd name="T114" fmla="+- 0 5294 5193"/>
                <a:gd name="T115" fmla="*/ 5294 h 160"/>
                <a:gd name="T116" fmla="+- 0 9176 8350"/>
                <a:gd name="T117" fmla="*/ T116 w 891"/>
                <a:gd name="T118" fmla="+- 0 5266 5193"/>
                <a:gd name="T119" fmla="*/ 5266 h 160"/>
                <a:gd name="T120" fmla="+- 0 9196 8350"/>
                <a:gd name="T121" fmla="*/ T120 w 891"/>
                <a:gd name="T122" fmla="+- 0 5293 5193"/>
                <a:gd name="T123" fmla="*/ 5293 h 160"/>
                <a:gd name="T124" fmla="+- 0 9177 8350"/>
                <a:gd name="T125" fmla="*/ T124 w 891"/>
                <a:gd name="T126" fmla="+- 0 5268 5193"/>
                <a:gd name="T127" fmla="*/ 5268 h 160"/>
                <a:gd name="T128" fmla="+- 0 8814 8350"/>
                <a:gd name="T129" fmla="*/ T128 w 891"/>
                <a:gd name="T130" fmla="+- 0 5293 5193"/>
                <a:gd name="T131" fmla="*/ 5293 h 160"/>
                <a:gd name="T132" fmla="+- 0 8524 8350"/>
                <a:gd name="T133" fmla="*/ T132 w 891"/>
                <a:gd name="T134" fmla="+- 0 5256 5193"/>
                <a:gd name="T135" fmla="*/ 5256 h 160"/>
                <a:gd name="T136" fmla="+- 0 8552 8350"/>
                <a:gd name="T137" fmla="*/ T136 w 891"/>
                <a:gd name="T138" fmla="+- 0 5292 5193"/>
                <a:gd name="T139" fmla="*/ 5292 h 160"/>
                <a:gd name="T140" fmla="+- 0 8576 8350"/>
                <a:gd name="T141" fmla="*/ T140 w 891"/>
                <a:gd name="T142" fmla="+- 0 5255 5193"/>
                <a:gd name="T143" fmla="*/ 5255 h 160"/>
                <a:gd name="T144" fmla="+- 0 8622 8350"/>
                <a:gd name="T145" fmla="*/ T144 w 891"/>
                <a:gd name="T146" fmla="+- 0 5247 5193"/>
                <a:gd name="T147" fmla="*/ 5247 h 160"/>
                <a:gd name="T148" fmla="+- 0 8641 8350"/>
                <a:gd name="T149" fmla="*/ T148 w 891"/>
                <a:gd name="T150" fmla="+- 0 5289 5193"/>
                <a:gd name="T151" fmla="*/ 5289 h 160"/>
                <a:gd name="T152" fmla="+- 0 8700 8350"/>
                <a:gd name="T153" fmla="*/ T152 w 891"/>
                <a:gd name="T154" fmla="+- 0 5256 5193"/>
                <a:gd name="T155" fmla="*/ 5256 h 160"/>
                <a:gd name="T156" fmla="+- 0 8641 8350"/>
                <a:gd name="T157" fmla="*/ T156 w 891"/>
                <a:gd name="T158" fmla="+- 0 5241 5193"/>
                <a:gd name="T159" fmla="*/ 5241 h 160"/>
                <a:gd name="T160" fmla="+- 0 9023 8350"/>
                <a:gd name="T161" fmla="*/ T160 w 891"/>
                <a:gd name="T162" fmla="+- 0 5241 5193"/>
                <a:gd name="T163" fmla="*/ 5241 h 160"/>
                <a:gd name="T164" fmla="+- 0 9049 8350"/>
                <a:gd name="T165" fmla="*/ T164 w 891"/>
                <a:gd name="T166" fmla="+- 0 5285 5193"/>
                <a:gd name="T167" fmla="*/ 5285 h 160"/>
                <a:gd name="T168" fmla="+- 0 9088 8350"/>
                <a:gd name="T169" fmla="*/ T168 w 891"/>
                <a:gd name="T170" fmla="+- 0 5244 5193"/>
                <a:gd name="T171" fmla="*/ 5244 h 160"/>
                <a:gd name="T172" fmla="+- 0 9229 8350"/>
                <a:gd name="T173" fmla="*/ T172 w 891"/>
                <a:gd name="T174" fmla="+- 0 5245 5193"/>
                <a:gd name="T175" fmla="*/ 5245 h 160"/>
                <a:gd name="T176" fmla="+- 0 9240 8350"/>
                <a:gd name="T177" fmla="*/ T176 w 891"/>
                <a:gd name="T178" fmla="+- 0 5280 5193"/>
                <a:gd name="T179" fmla="*/ 5280 h 160"/>
                <a:gd name="T180" fmla="+- 0 8514 8350"/>
                <a:gd name="T181" fmla="*/ T180 w 891"/>
                <a:gd name="T182" fmla="+- 0 5234 5193"/>
                <a:gd name="T183" fmla="*/ 5234 h 160"/>
                <a:gd name="T184" fmla="+- 0 8456 8350"/>
                <a:gd name="T185" fmla="*/ T184 w 891"/>
                <a:gd name="T186" fmla="+- 0 5271 5193"/>
                <a:gd name="T187" fmla="*/ 5271 h 160"/>
                <a:gd name="T188" fmla="+- 0 8492 8350"/>
                <a:gd name="T189" fmla="*/ T188 w 891"/>
                <a:gd name="T190" fmla="+- 0 5259 5193"/>
                <a:gd name="T191" fmla="*/ 5259 h 160"/>
                <a:gd name="T192" fmla="+- 0 8541 8350"/>
                <a:gd name="T193" fmla="*/ T192 w 891"/>
                <a:gd name="T194" fmla="+- 0 5240 5193"/>
                <a:gd name="T195" fmla="*/ 5240 h 160"/>
                <a:gd name="T196" fmla="+- 0 9126 8350"/>
                <a:gd name="T197" fmla="*/ T196 w 891"/>
                <a:gd name="T198" fmla="+- 0 5256 5193"/>
                <a:gd name="T199" fmla="*/ 5256 h 160"/>
                <a:gd name="T200" fmla="+- 0 9144 8350"/>
                <a:gd name="T201" fmla="*/ T200 w 891"/>
                <a:gd name="T202" fmla="+- 0 5266 5193"/>
                <a:gd name="T203" fmla="*/ 5266 h 160"/>
                <a:gd name="T204" fmla="+- 0 9144 8350"/>
                <a:gd name="T205" fmla="*/ T204 w 891"/>
                <a:gd name="T206" fmla="+- 0 5241 5193"/>
                <a:gd name="T207" fmla="*/ 5241 h 160"/>
                <a:gd name="T208" fmla="+- 0 9178 8350"/>
                <a:gd name="T209" fmla="*/ T208 w 891"/>
                <a:gd name="T210" fmla="+- 0 5265 5193"/>
                <a:gd name="T211" fmla="*/ 5265 h 160"/>
                <a:gd name="T212" fmla="+- 0 9229 8350"/>
                <a:gd name="T213" fmla="*/ T212 w 891"/>
                <a:gd name="T214" fmla="+- 0 5245 5193"/>
                <a:gd name="T215" fmla="*/ 5245 h 160"/>
                <a:gd name="T216" fmla="+- 0 8628 8350"/>
                <a:gd name="T217" fmla="*/ T216 w 891"/>
                <a:gd name="T218" fmla="+- 0 5212 5193"/>
                <a:gd name="T219" fmla="*/ 5212 h 160"/>
                <a:gd name="T220" fmla="+- 0 8564 8350"/>
                <a:gd name="T221" fmla="*/ T220 w 891"/>
                <a:gd name="T222" fmla="+- 0 5239 5193"/>
                <a:gd name="T223" fmla="*/ 5239 h 160"/>
                <a:gd name="T224" fmla="+- 0 8605 8350"/>
                <a:gd name="T225" fmla="*/ T224 w 891"/>
                <a:gd name="T226" fmla="+- 0 5234 5193"/>
                <a:gd name="T227" fmla="*/ 5234 h 160"/>
                <a:gd name="T228" fmla="+- 0 8664 8350"/>
                <a:gd name="T229" fmla="*/ T228 w 891"/>
                <a:gd name="T230" fmla="+- 0 5243 5193"/>
                <a:gd name="T231" fmla="*/ 5243 h 160"/>
                <a:gd name="T232" fmla="+- 0 8689 8350"/>
                <a:gd name="T233" fmla="*/ T232 w 891"/>
                <a:gd name="T234" fmla="+- 0 5248 5193"/>
                <a:gd name="T235" fmla="*/ 5248 h 160"/>
                <a:gd name="T236" fmla="+- 0 9080 8350"/>
                <a:gd name="T237" fmla="*/ T236 w 891"/>
                <a:gd name="T238" fmla="+- 0 5235 5193"/>
                <a:gd name="T239" fmla="*/ 5235 h 1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891" h="160">
                  <a:moveTo>
                    <a:pt x="484" y="159"/>
                  </a:moveTo>
                  <a:lnTo>
                    <a:pt x="481" y="159"/>
                  </a:lnTo>
                  <a:lnTo>
                    <a:pt x="482" y="160"/>
                  </a:lnTo>
                  <a:lnTo>
                    <a:pt x="484" y="159"/>
                  </a:lnTo>
                  <a:close/>
                  <a:moveTo>
                    <a:pt x="498" y="118"/>
                  </a:moveTo>
                  <a:lnTo>
                    <a:pt x="452" y="118"/>
                  </a:lnTo>
                  <a:lnTo>
                    <a:pt x="465" y="122"/>
                  </a:lnTo>
                  <a:lnTo>
                    <a:pt x="474" y="134"/>
                  </a:lnTo>
                  <a:lnTo>
                    <a:pt x="481" y="159"/>
                  </a:lnTo>
                  <a:lnTo>
                    <a:pt x="484" y="159"/>
                  </a:lnTo>
                  <a:lnTo>
                    <a:pt x="501" y="155"/>
                  </a:lnTo>
                  <a:lnTo>
                    <a:pt x="499" y="132"/>
                  </a:lnTo>
                  <a:lnTo>
                    <a:pt x="498" y="118"/>
                  </a:lnTo>
                  <a:close/>
                  <a:moveTo>
                    <a:pt x="595" y="111"/>
                  </a:moveTo>
                  <a:lnTo>
                    <a:pt x="535" y="111"/>
                  </a:lnTo>
                  <a:lnTo>
                    <a:pt x="548" y="117"/>
                  </a:lnTo>
                  <a:lnTo>
                    <a:pt x="563" y="130"/>
                  </a:lnTo>
                  <a:lnTo>
                    <a:pt x="570" y="138"/>
                  </a:lnTo>
                  <a:lnTo>
                    <a:pt x="595" y="111"/>
                  </a:lnTo>
                  <a:close/>
                  <a:moveTo>
                    <a:pt x="121" y="91"/>
                  </a:moveTo>
                  <a:lnTo>
                    <a:pt x="61" y="91"/>
                  </a:lnTo>
                  <a:lnTo>
                    <a:pt x="70" y="93"/>
                  </a:lnTo>
                  <a:lnTo>
                    <a:pt x="81" y="98"/>
                  </a:lnTo>
                  <a:lnTo>
                    <a:pt x="91" y="106"/>
                  </a:lnTo>
                  <a:lnTo>
                    <a:pt x="99" y="118"/>
                  </a:lnTo>
                  <a:lnTo>
                    <a:pt x="105" y="134"/>
                  </a:lnTo>
                  <a:lnTo>
                    <a:pt x="124" y="128"/>
                  </a:lnTo>
                  <a:lnTo>
                    <a:pt x="121" y="120"/>
                  </a:lnTo>
                  <a:lnTo>
                    <a:pt x="120" y="114"/>
                  </a:lnTo>
                  <a:lnTo>
                    <a:pt x="120" y="92"/>
                  </a:lnTo>
                  <a:lnTo>
                    <a:pt x="121" y="91"/>
                  </a:lnTo>
                  <a:close/>
                  <a:moveTo>
                    <a:pt x="52" y="118"/>
                  </a:moveTo>
                  <a:lnTo>
                    <a:pt x="30" y="118"/>
                  </a:lnTo>
                  <a:lnTo>
                    <a:pt x="41" y="126"/>
                  </a:lnTo>
                  <a:lnTo>
                    <a:pt x="46" y="128"/>
                  </a:lnTo>
                  <a:lnTo>
                    <a:pt x="52" y="118"/>
                  </a:lnTo>
                  <a:close/>
                  <a:moveTo>
                    <a:pt x="738" y="51"/>
                  </a:moveTo>
                  <a:lnTo>
                    <a:pt x="711" y="51"/>
                  </a:lnTo>
                  <a:lnTo>
                    <a:pt x="722" y="63"/>
                  </a:lnTo>
                  <a:lnTo>
                    <a:pt x="730" y="76"/>
                  </a:lnTo>
                  <a:lnTo>
                    <a:pt x="735" y="88"/>
                  </a:lnTo>
                  <a:lnTo>
                    <a:pt x="737" y="97"/>
                  </a:lnTo>
                  <a:lnTo>
                    <a:pt x="737" y="105"/>
                  </a:lnTo>
                  <a:lnTo>
                    <a:pt x="736" y="110"/>
                  </a:lnTo>
                  <a:lnTo>
                    <a:pt x="733" y="114"/>
                  </a:lnTo>
                  <a:lnTo>
                    <a:pt x="733" y="115"/>
                  </a:lnTo>
                  <a:lnTo>
                    <a:pt x="750" y="124"/>
                  </a:lnTo>
                  <a:lnTo>
                    <a:pt x="750" y="123"/>
                  </a:lnTo>
                  <a:lnTo>
                    <a:pt x="751" y="123"/>
                  </a:lnTo>
                  <a:lnTo>
                    <a:pt x="757" y="112"/>
                  </a:lnTo>
                  <a:lnTo>
                    <a:pt x="767" y="100"/>
                  </a:lnTo>
                  <a:lnTo>
                    <a:pt x="778" y="88"/>
                  </a:lnTo>
                  <a:lnTo>
                    <a:pt x="782" y="84"/>
                  </a:lnTo>
                  <a:lnTo>
                    <a:pt x="755" y="84"/>
                  </a:lnTo>
                  <a:lnTo>
                    <a:pt x="749" y="70"/>
                  </a:lnTo>
                  <a:lnTo>
                    <a:pt x="741" y="55"/>
                  </a:lnTo>
                  <a:lnTo>
                    <a:pt x="738" y="51"/>
                  </a:lnTo>
                  <a:close/>
                  <a:moveTo>
                    <a:pt x="751" y="123"/>
                  </a:moveTo>
                  <a:lnTo>
                    <a:pt x="751" y="123"/>
                  </a:lnTo>
                  <a:close/>
                  <a:moveTo>
                    <a:pt x="58" y="73"/>
                  </a:moveTo>
                  <a:lnTo>
                    <a:pt x="42" y="78"/>
                  </a:lnTo>
                  <a:lnTo>
                    <a:pt x="27" y="88"/>
                  </a:lnTo>
                  <a:lnTo>
                    <a:pt x="13" y="102"/>
                  </a:lnTo>
                  <a:lnTo>
                    <a:pt x="0" y="119"/>
                  </a:lnTo>
                  <a:lnTo>
                    <a:pt x="30" y="118"/>
                  </a:lnTo>
                  <a:lnTo>
                    <a:pt x="52" y="118"/>
                  </a:lnTo>
                  <a:lnTo>
                    <a:pt x="56" y="111"/>
                  </a:lnTo>
                  <a:lnTo>
                    <a:pt x="49" y="106"/>
                  </a:lnTo>
                  <a:lnTo>
                    <a:pt x="45" y="105"/>
                  </a:lnTo>
                  <a:lnTo>
                    <a:pt x="41" y="103"/>
                  </a:lnTo>
                  <a:lnTo>
                    <a:pt x="51" y="95"/>
                  </a:lnTo>
                  <a:lnTo>
                    <a:pt x="61" y="91"/>
                  </a:lnTo>
                  <a:lnTo>
                    <a:pt x="121" y="91"/>
                  </a:lnTo>
                  <a:lnTo>
                    <a:pt x="121" y="90"/>
                  </a:lnTo>
                  <a:lnTo>
                    <a:pt x="103" y="90"/>
                  </a:lnTo>
                  <a:lnTo>
                    <a:pt x="95" y="82"/>
                  </a:lnTo>
                  <a:lnTo>
                    <a:pt x="85" y="76"/>
                  </a:lnTo>
                  <a:lnTo>
                    <a:pt x="74" y="73"/>
                  </a:lnTo>
                  <a:lnTo>
                    <a:pt x="58" y="73"/>
                  </a:lnTo>
                  <a:close/>
                  <a:moveTo>
                    <a:pt x="357" y="68"/>
                  </a:moveTo>
                  <a:lnTo>
                    <a:pt x="326" y="68"/>
                  </a:lnTo>
                  <a:lnTo>
                    <a:pt x="349" y="88"/>
                  </a:lnTo>
                  <a:lnTo>
                    <a:pt x="358" y="95"/>
                  </a:lnTo>
                  <a:lnTo>
                    <a:pt x="367" y="103"/>
                  </a:lnTo>
                  <a:lnTo>
                    <a:pt x="378" y="109"/>
                  </a:lnTo>
                  <a:lnTo>
                    <a:pt x="390" y="114"/>
                  </a:lnTo>
                  <a:lnTo>
                    <a:pt x="402" y="118"/>
                  </a:lnTo>
                  <a:lnTo>
                    <a:pt x="415" y="119"/>
                  </a:lnTo>
                  <a:lnTo>
                    <a:pt x="426" y="119"/>
                  </a:lnTo>
                  <a:lnTo>
                    <a:pt x="436" y="118"/>
                  </a:lnTo>
                  <a:lnTo>
                    <a:pt x="452" y="118"/>
                  </a:lnTo>
                  <a:lnTo>
                    <a:pt x="498" y="118"/>
                  </a:lnTo>
                  <a:lnTo>
                    <a:pt x="498" y="117"/>
                  </a:lnTo>
                  <a:lnTo>
                    <a:pt x="519" y="112"/>
                  </a:lnTo>
                  <a:lnTo>
                    <a:pt x="535" y="111"/>
                  </a:lnTo>
                  <a:lnTo>
                    <a:pt x="595" y="111"/>
                  </a:lnTo>
                  <a:lnTo>
                    <a:pt x="598" y="109"/>
                  </a:lnTo>
                  <a:lnTo>
                    <a:pt x="570" y="109"/>
                  </a:lnTo>
                  <a:lnTo>
                    <a:pt x="567" y="107"/>
                  </a:lnTo>
                  <a:lnTo>
                    <a:pt x="478" y="107"/>
                  </a:lnTo>
                  <a:lnTo>
                    <a:pt x="469" y="102"/>
                  </a:lnTo>
                  <a:lnTo>
                    <a:pt x="464" y="100"/>
                  </a:lnTo>
                  <a:lnTo>
                    <a:pt x="410" y="100"/>
                  </a:lnTo>
                  <a:lnTo>
                    <a:pt x="396" y="96"/>
                  </a:lnTo>
                  <a:lnTo>
                    <a:pt x="387" y="91"/>
                  </a:lnTo>
                  <a:lnTo>
                    <a:pt x="378" y="86"/>
                  </a:lnTo>
                  <a:lnTo>
                    <a:pt x="370" y="79"/>
                  </a:lnTo>
                  <a:lnTo>
                    <a:pt x="357" y="68"/>
                  </a:lnTo>
                  <a:close/>
                  <a:moveTo>
                    <a:pt x="653" y="0"/>
                  </a:moveTo>
                  <a:lnTo>
                    <a:pt x="648" y="2"/>
                  </a:lnTo>
                  <a:lnTo>
                    <a:pt x="642" y="11"/>
                  </a:lnTo>
                  <a:lnTo>
                    <a:pt x="635" y="30"/>
                  </a:lnTo>
                  <a:lnTo>
                    <a:pt x="629" y="51"/>
                  </a:lnTo>
                  <a:lnTo>
                    <a:pt x="625" y="68"/>
                  </a:lnTo>
                  <a:lnTo>
                    <a:pt x="624" y="68"/>
                  </a:lnTo>
                  <a:lnTo>
                    <a:pt x="610" y="74"/>
                  </a:lnTo>
                  <a:lnTo>
                    <a:pt x="599" y="79"/>
                  </a:lnTo>
                  <a:lnTo>
                    <a:pt x="592" y="86"/>
                  </a:lnTo>
                  <a:lnTo>
                    <a:pt x="585" y="93"/>
                  </a:lnTo>
                  <a:lnTo>
                    <a:pt x="570" y="109"/>
                  </a:lnTo>
                  <a:lnTo>
                    <a:pt x="598" y="109"/>
                  </a:lnTo>
                  <a:lnTo>
                    <a:pt x="601" y="105"/>
                  </a:lnTo>
                  <a:lnTo>
                    <a:pt x="606" y="100"/>
                  </a:lnTo>
                  <a:lnTo>
                    <a:pt x="612" y="95"/>
                  </a:lnTo>
                  <a:lnTo>
                    <a:pt x="621" y="90"/>
                  </a:lnTo>
                  <a:lnTo>
                    <a:pt x="636" y="86"/>
                  </a:lnTo>
                  <a:lnTo>
                    <a:pt x="641" y="84"/>
                  </a:lnTo>
                  <a:lnTo>
                    <a:pt x="658" y="28"/>
                  </a:lnTo>
                  <a:lnTo>
                    <a:pt x="685" y="28"/>
                  </a:lnTo>
                  <a:lnTo>
                    <a:pt x="680" y="21"/>
                  </a:lnTo>
                  <a:lnTo>
                    <a:pt x="670" y="11"/>
                  </a:lnTo>
                  <a:lnTo>
                    <a:pt x="657" y="2"/>
                  </a:lnTo>
                  <a:lnTo>
                    <a:pt x="653" y="0"/>
                  </a:lnTo>
                  <a:close/>
                  <a:moveTo>
                    <a:pt x="533" y="91"/>
                  </a:moveTo>
                  <a:lnTo>
                    <a:pt x="514" y="93"/>
                  </a:lnTo>
                  <a:lnTo>
                    <a:pt x="493" y="97"/>
                  </a:lnTo>
                  <a:lnTo>
                    <a:pt x="478" y="101"/>
                  </a:lnTo>
                  <a:lnTo>
                    <a:pt x="478" y="107"/>
                  </a:lnTo>
                  <a:lnTo>
                    <a:pt x="567" y="107"/>
                  </a:lnTo>
                  <a:lnTo>
                    <a:pt x="551" y="96"/>
                  </a:lnTo>
                  <a:lnTo>
                    <a:pt x="533" y="91"/>
                  </a:lnTo>
                  <a:close/>
                  <a:moveTo>
                    <a:pt x="826" y="73"/>
                  </a:moveTo>
                  <a:lnTo>
                    <a:pt x="794" y="73"/>
                  </a:lnTo>
                  <a:lnTo>
                    <a:pt x="803" y="81"/>
                  </a:lnTo>
                  <a:lnTo>
                    <a:pt x="822" y="94"/>
                  </a:lnTo>
                  <a:lnTo>
                    <a:pt x="827" y="105"/>
                  </a:lnTo>
                  <a:lnTo>
                    <a:pt x="846" y="100"/>
                  </a:lnTo>
                  <a:lnTo>
                    <a:pt x="846" y="98"/>
                  </a:lnTo>
                  <a:lnTo>
                    <a:pt x="845" y="95"/>
                  </a:lnTo>
                  <a:lnTo>
                    <a:pt x="846" y="83"/>
                  </a:lnTo>
                  <a:lnTo>
                    <a:pt x="847" y="75"/>
                  </a:lnTo>
                  <a:lnTo>
                    <a:pt x="827" y="75"/>
                  </a:lnTo>
                  <a:lnTo>
                    <a:pt x="826" y="73"/>
                  </a:lnTo>
                  <a:close/>
                  <a:moveTo>
                    <a:pt x="447" y="98"/>
                  </a:moveTo>
                  <a:lnTo>
                    <a:pt x="435" y="98"/>
                  </a:lnTo>
                  <a:lnTo>
                    <a:pt x="410" y="100"/>
                  </a:lnTo>
                  <a:lnTo>
                    <a:pt x="464" y="100"/>
                  </a:lnTo>
                  <a:lnTo>
                    <a:pt x="458" y="99"/>
                  </a:lnTo>
                  <a:lnTo>
                    <a:pt x="447" y="98"/>
                  </a:lnTo>
                  <a:close/>
                  <a:moveTo>
                    <a:pt x="206" y="61"/>
                  </a:moveTo>
                  <a:lnTo>
                    <a:pt x="163" y="61"/>
                  </a:lnTo>
                  <a:lnTo>
                    <a:pt x="174" y="63"/>
                  </a:lnTo>
                  <a:lnTo>
                    <a:pt x="184" y="68"/>
                  </a:lnTo>
                  <a:lnTo>
                    <a:pt x="192" y="76"/>
                  </a:lnTo>
                  <a:lnTo>
                    <a:pt x="198" y="86"/>
                  </a:lnTo>
                  <a:lnTo>
                    <a:pt x="202" y="99"/>
                  </a:lnTo>
                  <a:lnTo>
                    <a:pt x="222" y="97"/>
                  </a:lnTo>
                  <a:lnTo>
                    <a:pt x="221" y="93"/>
                  </a:lnTo>
                  <a:lnTo>
                    <a:pt x="221" y="75"/>
                  </a:lnTo>
                  <a:lnTo>
                    <a:pt x="226" y="62"/>
                  </a:lnTo>
                  <a:lnTo>
                    <a:pt x="206" y="62"/>
                  </a:lnTo>
                  <a:lnTo>
                    <a:pt x="206" y="61"/>
                  </a:lnTo>
                  <a:close/>
                  <a:moveTo>
                    <a:pt x="290" y="40"/>
                  </a:moveTo>
                  <a:lnTo>
                    <a:pt x="270" y="40"/>
                  </a:lnTo>
                  <a:lnTo>
                    <a:pt x="272" y="54"/>
                  </a:lnTo>
                  <a:lnTo>
                    <a:pt x="276" y="66"/>
                  </a:lnTo>
                  <a:lnTo>
                    <a:pt x="276" y="77"/>
                  </a:lnTo>
                  <a:lnTo>
                    <a:pt x="275" y="82"/>
                  </a:lnTo>
                  <a:lnTo>
                    <a:pt x="273" y="88"/>
                  </a:lnTo>
                  <a:lnTo>
                    <a:pt x="291" y="96"/>
                  </a:lnTo>
                  <a:lnTo>
                    <a:pt x="301" y="80"/>
                  </a:lnTo>
                  <a:lnTo>
                    <a:pt x="310" y="71"/>
                  </a:lnTo>
                  <a:lnTo>
                    <a:pt x="326" y="68"/>
                  </a:lnTo>
                  <a:lnTo>
                    <a:pt x="357" y="68"/>
                  </a:lnTo>
                  <a:lnTo>
                    <a:pt x="350" y="63"/>
                  </a:lnTo>
                  <a:lnTo>
                    <a:pt x="347" y="61"/>
                  </a:lnTo>
                  <a:lnTo>
                    <a:pt x="294" y="61"/>
                  </a:lnTo>
                  <a:lnTo>
                    <a:pt x="293" y="57"/>
                  </a:lnTo>
                  <a:lnTo>
                    <a:pt x="293" y="52"/>
                  </a:lnTo>
                  <a:lnTo>
                    <a:pt x="291" y="48"/>
                  </a:lnTo>
                  <a:lnTo>
                    <a:pt x="290" y="40"/>
                  </a:lnTo>
                  <a:close/>
                  <a:moveTo>
                    <a:pt x="685" y="28"/>
                  </a:moveTo>
                  <a:lnTo>
                    <a:pt x="658" y="28"/>
                  </a:lnTo>
                  <a:lnTo>
                    <a:pt x="667" y="37"/>
                  </a:lnTo>
                  <a:lnTo>
                    <a:pt x="673" y="48"/>
                  </a:lnTo>
                  <a:lnTo>
                    <a:pt x="676" y="60"/>
                  </a:lnTo>
                  <a:lnTo>
                    <a:pt x="678" y="75"/>
                  </a:lnTo>
                  <a:lnTo>
                    <a:pt x="679" y="82"/>
                  </a:lnTo>
                  <a:lnTo>
                    <a:pt x="679" y="93"/>
                  </a:lnTo>
                  <a:lnTo>
                    <a:pt x="699" y="92"/>
                  </a:lnTo>
                  <a:lnTo>
                    <a:pt x="699" y="82"/>
                  </a:lnTo>
                  <a:lnTo>
                    <a:pt x="698" y="69"/>
                  </a:lnTo>
                  <a:lnTo>
                    <a:pt x="705" y="59"/>
                  </a:lnTo>
                  <a:lnTo>
                    <a:pt x="711" y="51"/>
                  </a:lnTo>
                  <a:lnTo>
                    <a:pt x="738" y="51"/>
                  </a:lnTo>
                  <a:lnTo>
                    <a:pt x="730" y="42"/>
                  </a:lnTo>
                  <a:lnTo>
                    <a:pt x="693" y="42"/>
                  </a:lnTo>
                  <a:lnTo>
                    <a:pt x="688" y="31"/>
                  </a:lnTo>
                  <a:lnTo>
                    <a:pt x="685" y="28"/>
                  </a:lnTo>
                  <a:close/>
                  <a:moveTo>
                    <a:pt x="879" y="52"/>
                  </a:moveTo>
                  <a:lnTo>
                    <a:pt x="850" y="52"/>
                  </a:lnTo>
                  <a:lnTo>
                    <a:pt x="861" y="56"/>
                  </a:lnTo>
                  <a:lnTo>
                    <a:pt x="864" y="65"/>
                  </a:lnTo>
                  <a:lnTo>
                    <a:pt x="871" y="92"/>
                  </a:lnTo>
                  <a:lnTo>
                    <a:pt x="890" y="87"/>
                  </a:lnTo>
                  <a:lnTo>
                    <a:pt x="887" y="77"/>
                  </a:lnTo>
                  <a:lnTo>
                    <a:pt x="883" y="62"/>
                  </a:lnTo>
                  <a:lnTo>
                    <a:pt x="879" y="52"/>
                  </a:lnTo>
                  <a:close/>
                  <a:moveTo>
                    <a:pt x="164" y="41"/>
                  </a:moveTo>
                  <a:lnTo>
                    <a:pt x="148" y="43"/>
                  </a:lnTo>
                  <a:lnTo>
                    <a:pt x="133" y="49"/>
                  </a:lnTo>
                  <a:lnTo>
                    <a:pt x="119" y="59"/>
                  </a:lnTo>
                  <a:lnTo>
                    <a:pt x="110" y="67"/>
                  </a:lnTo>
                  <a:lnTo>
                    <a:pt x="106" y="78"/>
                  </a:lnTo>
                  <a:lnTo>
                    <a:pt x="103" y="90"/>
                  </a:lnTo>
                  <a:lnTo>
                    <a:pt x="121" y="90"/>
                  </a:lnTo>
                  <a:lnTo>
                    <a:pt x="125" y="81"/>
                  </a:lnTo>
                  <a:lnTo>
                    <a:pt x="133" y="73"/>
                  </a:lnTo>
                  <a:lnTo>
                    <a:pt x="142" y="66"/>
                  </a:lnTo>
                  <a:lnTo>
                    <a:pt x="153" y="62"/>
                  </a:lnTo>
                  <a:lnTo>
                    <a:pt x="163" y="61"/>
                  </a:lnTo>
                  <a:lnTo>
                    <a:pt x="206" y="61"/>
                  </a:lnTo>
                  <a:lnTo>
                    <a:pt x="199" y="53"/>
                  </a:lnTo>
                  <a:lnTo>
                    <a:pt x="191" y="47"/>
                  </a:lnTo>
                  <a:lnTo>
                    <a:pt x="180" y="44"/>
                  </a:lnTo>
                  <a:lnTo>
                    <a:pt x="164" y="41"/>
                  </a:lnTo>
                  <a:close/>
                  <a:moveTo>
                    <a:pt x="794" y="48"/>
                  </a:moveTo>
                  <a:lnTo>
                    <a:pt x="786" y="53"/>
                  </a:lnTo>
                  <a:lnTo>
                    <a:pt x="776" y="63"/>
                  </a:lnTo>
                  <a:lnTo>
                    <a:pt x="769" y="69"/>
                  </a:lnTo>
                  <a:lnTo>
                    <a:pt x="761" y="77"/>
                  </a:lnTo>
                  <a:lnTo>
                    <a:pt x="755" y="84"/>
                  </a:lnTo>
                  <a:lnTo>
                    <a:pt x="782" y="84"/>
                  </a:lnTo>
                  <a:lnTo>
                    <a:pt x="794" y="73"/>
                  </a:lnTo>
                  <a:lnTo>
                    <a:pt x="826" y="73"/>
                  </a:lnTo>
                  <a:lnTo>
                    <a:pt x="823" y="71"/>
                  </a:lnTo>
                  <a:lnTo>
                    <a:pt x="818" y="67"/>
                  </a:lnTo>
                  <a:lnTo>
                    <a:pt x="814" y="64"/>
                  </a:lnTo>
                  <a:lnTo>
                    <a:pt x="794" y="48"/>
                  </a:lnTo>
                  <a:close/>
                  <a:moveTo>
                    <a:pt x="833" y="30"/>
                  </a:moveTo>
                  <a:lnTo>
                    <a:pt x="829" y="65"/>
                  </a:lnTo>
                  <a:lnTo>
                    <a:pt x="828" y="67"/>
                  </a:lnTo>
                  <a:lnTo>
                    <a:pt x="828" y="69"/>
                  </a:lnTo>
                  <a:lnTo>
                    <a:pt x="828" y="72"/>
                  </a:lnTo>
                  <a:lnTo>
                    <a:pt x="827" y="75"/>
                  </a:lnTo>
                  <a:lnTo>
                    <a:pt x="847" y="75"/>
                  </a:lnTo>
                  <a:lnTo>
                    <a:pt x="848" y="69"/>
                  </a:lnTo>
                  <a:lnTo>
                    <a:pt x="850" y="52"/>
                  </a:lnTo>
                  <a:lnTo>
                    <a:pt x="879" y="52"/>
                  </a:lnTo>
                  <a:lnTo>
                    <a:pt x="876" y="47"/>
                  </a:lnTo>
                  <a:lnTo>
                    <a:pt x="863" y="36"/>
                  </a:lnTo>
                  <a:lnTo>
                    <a:pt x="842" y="31"/>
                  </a:lnTo>
                  <a:lnTo>
                    <a:pt x="833" y="30"/>
                  </a:lnTo>
                  <a:close/>
                  <a:moveTo>
                    <a:pt x="278" y="19"/>
                  </a:moveTo>
                  <a:lnTo>
                    <a:pt x="260" y="20"/>
                  </a:lnTo>
                  <a:lnTo>
                    <a:pt x="245" y="24"/>
                  </a:lnTo>
                  <a:lnTo>
                    <a:pt x="231" y="30"/>
                  </a:lnTo>
                  <a:lnTo>
                    <a:pt x="220" y="39"/>
                  </a:lnTo>
                  <a:lnTo>
                    <a:pt x="214" y="46"/>
                  </a:lnTo>
                  <a:lnTo>
                    <a:pt x="209" y="53"/>
                  </a:lnTo>
                  <a:lnTo>
                    <a:pt x="206" y="62"/>
                  </a:lnTo>
                  <a:lnTo>
                    <a:pt x="226" y="62"/>
                  </a:lnTo>
                  <a:lnTo>
                    <a:pt x="242" y="45"/>
                  </a:lnTo>
                  <a:lnTo>
                    <a:pt x="255" y="41"/>
                  </a:lnTo>
                  <a:lnTo>
                    <a:pt x="270" y="40"/>
                  </a:lnTo>
                  <a:lnTo>
                    <a:pt x="290" y="40"/>
                  </a:lnTo>
                  <a:lnTo>
                    <a:pt x="287" y="21"/>
                  </a:lnTo>
                  <a:lnTo>
                    <a:pt x="278" y="19"/>
                  </a:lnTo>
                  <a:close/>
                  <a:moveTo>
                    <a:pt x="314" y="50"/>
                  </a:moveTo>
                  <a:lnTo>
                    <a:pt x="307" y="51"/>
                  </a:lnTo>
                  <a:lnTo>
                    <a:pt x="300" y="55"/>
                  </a:lnTo>
                  <a:lnTo>
                    <a:pt x="294" y="61"/>
                  </a:lnTo>
                  <a:lnTo>
                    <a:pt x="347" y="61"/>
                  </a:lnTo>
                  <a:lnTo>
                    <a:pt x="339" y="55"/>
                  </a:lnTo>
                  <a:lnTo>
                    <a:pt x="327" y="50"/>
                  </a:lnTo>
                  <a:lnTo>
                    <a:pt x="314" y="50"/>
                  </a:lnTo>
                  <a:close/>
                  <a:moveTo>
                    <a:pt x="707" y="22"/>
                  </a:moveTo>
                  <a:lnTo>
                    <a:pt x="693" y="42"/>
                  </a:lnTo>
                  <a:lnTo>
                    <a:pt x="730" y="42"/>
                  </a:lnTo>
                  <a:lnTo>
                    <a:pt x="730" y="41"/>
                  </a:lnTo>
                  <a:lnTo>
                    <a:pt x="715" y="28"/>
                  </a:lnTo>
                  <a:lnTo>
                    <a:pt x="707" y="22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71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51"/>
              <a:ext cx="1293" cy="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2" name="AutoShape 3"/>
            <p:cNvSpPr>
              <a:spLocks/>
            </p:cNvSpPr>
            <p:nvPr/>
          </p:nvSpPr>
          <p:spPr bwMode="auto">
            <a:xfrm>
              <a:off x="8" y="4910"/>
              <a:ext cx="1309" cy="103"/>
            </a:xfrm>
            <a:custGeom>
              <a:avLst/>
              <a:gdLst>
                <a:gd name="T0" fmla="+- 0 137 9"/>
                <a:gd name="T1" fmla="*/ T0 w 1309"/>
                <a:gd name="T2" fmla="+- 0 4978 4910"/>
                <a:gd name="T3" fmla="*/ 4978 h 103"/>
                <a:gd name="T4" fmla="+- 0 157 9"/>
                <a:gd name="T5" fmla="*/ T4 w 1309"/>
                <a:gd name="T6" fmla="+- 0 4971 4910"/>
                <a:gd name="T7" fmla="*/ 4971 h 103"/>
                <a:gd name="T8" fmla="+- 0 13 9"/>
                <a:gd name="T9" fmla="*/ T8 w 1309"/>
                <a:gd name="T10" fmla="+- 0 4956 4910"/>
                <a:gd name="T11" fmla="*/ 4956 h 103"/>
                <a:gd name="T12" fmla="+- 0 18 9"/>
                <a:gd name="T13" fmla="*/ T12 w 1309"/>
                <a:gd name="T14" fmla="+- 0 5012 4910"/>
                <a:gd name="T15" fmla="*/ 5012 h 103"/>
                <a:gd name="T16" fmla="+- 0 42 9"/>
                <a:gd name="T17" fmla="*/ T16 w 1309"/>
                <a:gd name="T18" fmla="+- 0 4972 4910"/>
                <a:gd name="T19" fmla="*/ 4972 h 103"/>
                <a:gd name="T20" fmla="+- 0 11 9"/>
                <a:gd name="T21" fmla="*/ T20 w 1309"/>
                <a:gd name="T22" fmla="+- 0 4936 4910"/>
                <a:gd name="T23" fmla="*/ 4936 h 103"/>
                <a:gd name="T24" fmla="+- 0 1146 9"/>
                <a:gd name="T25" fmla="*/ T24 w 1309"/>
                <a:gd name="T26" fmla="+- 0 5009 4910"/>
                <a:gd name="T27" fmla="*/ 5009 h 103"/>
                <a:gd name="T28" fmla="+- 0 328 9"/>
                <a:gd name="T29" fmla="*/ T28 w 1309"/>
                <a:gd name="T30" fmla="+- 0 4938 4910"/>
                <a:gd name="T31" fmla="*/ 4938 h 103"/>
                <a:gd name="T32" fmla="+- 0 526 9"/>
                <a:gd name="T33" fmla="*/ T32 w 1309"/>
                <a:gd name="T34" fmla="+- 0 4983 4910"/>
                <a:gd name="T35" fmla="*/ 4983 h 103"/>
                <a:gd name="T36" fmla="+- 0 633 9"/>
                <a:gd name="T37" fmla="*/ T36 w 1309"/>
                <a:gd name="T38" fmla="+- 0 4999 4910"/>
                <a:gd name="T39" fmla="*/ 4999 h 103"/>
                <a:gd name="T40" fmla="+- 0 650 9"/>
                <a:gd name="T41" fmla="*/ T40 w 1309"/>
                <a:gd name="T42" fmla="+- 0 4996 4910"/>
                <a:gd name="T43" fmla="*/ 4996 h 103"/>
                <a:gd name="T44" fmla="+- 0 573 9"/>
                <a:gd name="T45" fmla="*/ T44 w 1309"/>
                <a:gd name="T46" fmla="+- 0 4982 4910"/>
                <a:gd name="T47" fmla="*/ 4982 h 103"/>
                <a:gd name="T48" fmla="+- 0 503 9"/>
                <a:gd name="T49" fmla="*/ T48 w 1309"/>
                <a:gd name="T50" fmla="+- 0 4959 4910"/>
                <a:gd name="T51" fmla="*/ 4959 h 103"/>
                <a:gd name="T52" fmla="+- 0 916 9"/>
                <a:gd name="T53" fmla="*/ T52 w 1309"/>
                <a:gd name="T54" fmla="+- 0 4937 4910"/>
                <a:gd name="T55" fmla="*/ 4937 h 103"/>
                <a:gd name="T56" fmla="+- 0 926 9"/>
                <a:gd name="T57" fmla="*/ T56 w 1309"/>
                <a:gd name="T58" fmla="+- 0 4974 4910"/>
                <a:gd name="T59" fmla="*/ 4974 h 103"/>
                <a:gd name="T60" fmla="+- 0 1092 9"/>
                <a:gd name="T61" fmla="*/ T60 w 1309"/>
                <a:gd name="T62" fmla="+- 0 4978 4910"/>
                <a:gd name="T63" fmla="*/ 4978 h 103"/>
                <a:gd name="T64" fmla="+- 0 946 9"/>
                <a:gd name="T65" fmla="*/ T64 w 1309"/>
                <a:gd name="T66" fmla="+- 0 4961 4910"/>
                <a:gd name="T67" fmla="*/ 4961 h 103"/>
                <a:gd name="T68" fmla="+- 0 821 9"/>
                <a:gd name="T69" fmla="*/ T68 w 1309"/>
                <a:gd name="T70" fmla="+- 0 4946 4910"/>
                <a:gd name="T71" fmla="*/ 4946 h 103"/>
                <a:gd name="T72" fmla="+- 0 879 9"/>
                <a:gd name="T73" fmla="*/ T72 w 1309"/>
                <a:gd name="T74" fmla="+- 0 4957 4910"/>
                <a:gd name="T75" fmla="*/ 4957 h 103"/>
                <a:gd name="T76" fmla="+- 0 1021 9"/>
                <a:gd name="T77" fmla="*/ T76 w 1309"/>
                <a:gd name="T78" fmla="+- 0 4978 4910"/>
                <a:gd name="T79" fmla="*/ 4978 h 103"/>
                <a:gd name="T80" fmla="+- 0 698 9"/>
                <a:gd name="T81" fmla="*/ T80 w 1309"/>
                <a:gd name="T82" fmla="+- 0 4934 4910"/>
                <a:gd name="T83" fmla="*/ 4934 h 103"/>
                <a:gd name="T84" fmla="+- 0 626 9"/>
                <a:gd name="T85" fmla="*/ T84 w 1309"/>
                <a:gd name="T86" fmla="+- 0 4976 4910"/>
                <a:gd name="T87" fmla="*/ 4976 h 103"/>
                <a:gd name="T88" fmla="+- 0 657 9"/>
                <a:gd name="T89" fmla="*/ T88 w 1309"/>
                <a:gd name="T90" fmla="+- 0 4985 4910"/>
                <a:gd name="T91" fmla="*/ 4985 h 103"/>
                <a:gd name="T92" fmla="+- 0 691 9"/>
                <a:gd name="T93" fmla="*/ T92 w 1309"/>
                <a:gd name="T94" fmla="+- 0 4955 4910"/>
                <a:gd name="T95" fmla="*/ 4955 h 103"/>
                <a:gd name="T96" fmla="+- 0 736 9"/>
                <a:gd name="T97" fmla="*/ T96 w 1309"/>
                <a:gd name="T98" fmla="+- 0 4951 4910"/>
                <a:gd name="T99" fmla="*/ 4951 h 103"/>
                <a:gd name="T100" fmla="+- 0 857 9"/>
                <a:gd name="T101" fmla="*/ T100 w 1309"/>
                <a:gd name="T102" fmla="+- 0 4943 4910"/>
                <a:gd name="T103" fmla="*/ 4943 h 103"/>
                <a:gd name="T104" fmla="+- 0 1310 9"/>
                <a:gd name="T105" fmla="*/ T104 w 1309"/>
                <a:gd name="T106" fmla="+- 0 4959 4910"/>
                <a:gd name="T107" fmla="*/ 4959 h 103"/>
                <a:gd name="T108" fmla="+- 0 1308 9"/>
                <a:gd name="T109" fmla="*/ T108 w 1309"/>
                <a:gd name="T110" fmla="+- 0 4980 4910"/>
                <a:gd name="T111" fmla="*/ 4980 h 103"/>
                <a:gd name="T112" fmla="+- 0 1192 9"/>
                <a:gd name="T113" fmla="*/ T112 w 1309"/>
                <a:gd name="T114" fmla="+- 0 4943 4910"/>
                <a:gd name="T115" fmla="*/ 4943 h 103"/>
                <a:gd name="T116" fmla="+- 0 1233 9"/>
                <a:gd name="T117" fmla="*/ T116 w 1309"/>
                <a:gd name="T118" fmla="+- 0 4979 4910"/>
                <a:gd name="T119" fmla="*/ 4979 h 103"/>
                <a:gd name="T120" fmla="+- 0 1255 9"/>
                <a:gd name="T121" fmla="*/ T120 w 1309"/>
                <a:gd name="T122" fmla="+- 0 4959 4910"/>
                <a:gd name="T123" fmla="*/ 4959 h 103"/>
                <a:gd name="T124" fmla="+- 0 1220 9"/>
                <a:gd name="T125" fmla="*/ T124 w 1309"/>
                <a:gd name="T126" fmla="+- 0 4941 4910"/>
                <a:gd name="T127" fmla="*/ 4941 h 103"/>
                <a:gd name="T128" fmla="+- 0 700 9"/>
                <a:gd name="T129" fmla="*/ T128 w 1309"/>
                <a:gd name="T130" fmla="+- 0 4962 4910"/>
                <a:gd name="T131" fmla="*/ 4962 h 103"/>
                <a:gd name="T132" fmla="+- 0 1019 9"/>
                <a:gd name="T133" fmla="*/ T132 w 1309"/>
                <a:gd name="T134" fmla="+- 0 4958 4910"/>
                <a:gd name="T135" fmla="*/ 4958 h 103"/>
                <a:gd name="T136" fmla="+- 0 1072 9"/>
                <a:gd name="T137" fmla="*/ T136 w 1309"/>
                <a:gd name="T138" fmla="+- 0 4967 4910"/>
                <a:gd name="T139" fmla="*/ 4967 h 103"/>
                <a:gd name="T140" fmla="+- 0 103 9"/>
                <a:gd name="T141" fmla="*/ T140 w 1309"/>
                <a:gd name="T142" fmla="+- 0 4945 4910"/>
                <a:gd name="T143" fmla="*/ 4945 h 103"/>
                <a:gd name="T144" fmla="+- 0 100 9"/>
                <a:gd name="T145" fmla="*/ T144 w 1309"/>
                <a:gd name="T146" fmla="+- 0 4967 4910"/>
                <a:gd name="T147" fmla="*/ 4967 h 103"/>
                <a:gd name="T148" fmla="+- 0 212 9"/>
                <a:gd name="T149" fmla="*/ T148 w 1309"/>
                <a:gd name="T150" fmla="+- 0 4924 4910"/>
                <a:gd name="T151" fmla="*/ 4924 h 103"/>
                <a:gd name="T152" fmla="+- 0 162 9"/>
                <a:gd name="T153" fmla="*/ T152 w 1309"/>
                <a:gd name="T154" fmla="+- 0 4958 4910"/>
                <a:gd name="T155" fmla="*/ 4958 h 103"/>
                <a:gd name="T156" fmla="+- 0 197 9"/>
                <a:gd name="T157" fmla="*/ T156 w 1309"/>
                <a:gd name="T158" fmla="+- 0 4948 4910"/>
                <a:gd name="T159" fmla="*/ 4948 h 103"/>
                <a:gd name="T160" fmla="+- 0 288 9"/>
                <a:gd name="T161" fmla="*/ T160 w 1309"/>
                <a:gd name="T162" fmla="+- 0 4933 4910"/>
                <a:gd name="T163" fmla="*/ 4933 h 103"/>
                <a:gd name="T164" fmla="+- 0 212 9"/>
                <a:gd name="T165" fmla="*/ T164 w 1309"/>
                <a:gd name="T166" fmla="+- 0 4924 4910"/>
                <a:gd name="T167" fmla="*/ 4924 h 103"/>
                <a:gd name="T168" fmla="+- 0 782 9"/>
                <a:gd name="T169" fmla="*/ T168 w 1309"/>
                <a:gd name="T170" fmla="+- 0 4957 4910"/>
                <a:gd name="T171" fmla="*/ 4957 h 103"/>
                <a:gd name="T172" fmla="+- 0 804 9"/>
                <a:gd name="T173" fmla="*/ T172 w 1309"/>
                <a:gd name="T174" fmla="+- 0 4964 4910"/>
                <a:gd name="T175" fmla="*/ 4964 h 103"/>
                <a:gd name="T176" fmla="+- 0 1106 9"/>
                <a:gd name="T177" fmla="*/ T176 w 1309"/>
                <a:gd name="T178" fmla="+- 0 4945 4910"/>
                <a:gd name="T179" fmla="*/ 4945 h 103"/>
                <a:gd name="T180" fmla="+- 0 1154 9"/>
                <a:gd name="T181" fmla="*/ T180 w 1309"/>
                <a:gd name="T182" fmla="+- 0 4960 4910"/>
                <a:gd name="T183" fmla="*/ 4960 h 103"/>
                <a:gd name="T184" fmla="+- 0 1137 9"/>
                <a:gd name="T185" fmla="*/ T184 w 1309"/>
                <a:gd name="T186" fmla="+- 0 4949 4910"/>
                <a:gd name="T187" fmla="*/ 4949 h 103"/>
                <a:gd name="T188" fmla="+- 0 570 9"/>
                <a:gd name="T189" fmla="*/ T188 w 1309"/>
                <a:gd name="T190" fmla="+- 0 4960 4910"/>
                <a:gd name="T191" fmla="*/ 4960 h 103"/>
                <a:gd name="T192" fmla="+- 0 258 9"/>
                <a:gd name="T193" fmla="*/ T192 w 1309"/>
                <a:gd name="T194" fmla="+- 0 4943 4910"/>
                <a:gd name="T195" fmla="*/ 4943 h 103"/>
                <a:gd name="T196" fmla="+- 0 221 9"/>
                <a:gd name="T197" fmla="*/ T196 w 1309"/>
                <a:gd name="T198" fmla="+- 0 4958 4910"/>
                <a:gd name="T199" fmla="*/ 4958 h 103"/>
                <a:gd name="T200" fmla="+- 0 258 9"/>
                <a:gd name="T201" fmla="*/ T200 w 1309"/>
                <a:gd name="T202" fmla="+- 0 4943 4910"/>
                <a:gd name="T203" fmla="*/ 4943 h 103"/>
                <a:gd name="T204" fmla="+- 0 1225 9"/>
                <a:gd name="T205" fmla="*/ T204 w 1309"/>
                <a:gd name="T206" fmla="+- 0 4950 4910"/>
                <a:gd name="T207" fmla="*/ 4950 h 103"/>
                <a:gd name="T208" fmla="+- 0 1169 9"/>
                <a:gd name="T209" fmla="*/ T208 w 1309"/>
                <a:gd name="T210" fmla="+- 0 4923 4910"/>
                <a:gd name="T211" fmla="*/ 4923 h 103"/>
                <a:gd name="T212" fmla="+- 0 1171 9"/>
                <a:gd name="T213" fmla="*/ T212 w 1309"/>
                <a:gd name="T214" fmla="+- 0 4943 4910"/>
                <a:gd name="T215" fmla="*/ 4943 h 103"/>
                <a:gd name="T216" fmla="+- 0 1194 9"/>
                <a:gd name="T217" fmla="*/ T216 w 1309"/>
                <a:gd name="T218" fmla="+- 0 4923 4910"/>
                <a:gd name="T219" fmla="*/ 4923 h 103"/>
                <a:gd name="T220" fmla="+- 0 878 9"/>
                <a:gd name="T221" fmla="*/ T220 w 1309"/>
                <a:gd name="T222" fmla="+- 0 4930 4910"/>
                <a:gd name="T223" fmla="*/ 4930 h 103"/>
                <a:gd name="T224" fmla="+- 0 893 9"/>
                <a:gd name="T225" fmla="*/ T224 w 1309"/>
                <a:gd name="T226" fmla="+- 0 4944 4910"/>
                <a:gd name="T227" fmla="*/ 4944 h 103"/>
                <a:gd name="T228" fmla="+- 0 935 9"/>
                <a:gd name="T229" fmla="*/ T228 w 1309"/>
                <a:gd name="T230" fmla="+- 0 4933 4910"/>
                <a:gd name="T231" fmla="*/ 4933 h 103"/>
                <a:gd name="T232" fmla="+- 0 850 9"/>
                <a:gd name="T233" fmla="*/ T232 w 1309"/>
                <a:gd name="T234" fmla="+- 0 4939 4910"/>
                <a:gd name="T235" fmla="*/ 4939 h 103"/>
                <a:gd name="T236" fmla="+- 0 754 9"/>
                <a:gd name="T237" fmla="*/ T236 w 1309"/>
                <a:gd name="T238" fmla="+- 0 4924 4910"/>
                <a:gd name="T239" fmla="*/ 4924 h 103"/>
                <a:gd name="T240" fmla="+- 0 845 9"/>
                <a:gd name="T241" fmla="*/ T240 w 1309"/>
                <a:gd name="T242" fmla="+- 0 4936 4910"/>
                <a:gd name="T243" fmla="*/ 4936 h 103"/>
                <a:gd name="T244" fmla="+- 0 240 9"/>
                <a:gd name="T245" fmla="*/ T244 w 1309"/>
                <a:gd name="T246" fmla="+- 0 4924 4910"/>
                <a:gd name="T247" fmla="*/ 4924 h 103"/>
                <a:gd name="T248" fmla="+- 0 320 9"/>
                <a:gd name="T249" fmla="*/ T248 w 1309"/>
                <a:gd name="T250" fmla="+- 0 4916 4910"/>
                <a:gd name="T251" fmla="*/ 4916 h 1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  <a:cxn ang="0">
                  <a:pos x="T249" y="T251"/>
                </a:cxn>
              </a:cxnLst>
              <a:rect l="0" t="0" r="r" b="b"/>
              <a:pathLst>
                <a:path w="1309" h="103">
                  <a:moveTo>
                    <a:pt x="140" y="52"/>
                  </a:moveTo>
                  <a:lnTo>
                    <a:pt x="114" y="52"/>
                  </a:lnTo>
                  <a:lnTo>
                    <a:pt x="118" y="58"/>
                  </a:lnTo>
                  <a:lnTo>
                    <a:pt x="123" y="63"/>
                  </a:lnTo>
                  <a:lnTo>
                    <a:pt x="128" y="68"/>
                  </a:lnTo>
                  <a:lnTo>
                    <a:pt x="158" y="103"/>
                  </a:lnTo>
                  <a:lnTo>
                    <a:pt x="162" y="82"/>
                  </a:lnTo>
                  <a:lnTo>
                    <a:pt x="165" y="68"/>
                  </a:lnTo>
                  <a:lnTo>
                    <a:pt x="168" y="61"/>
                  </a:lnTo>
                  <a:lnTo>
                    <a:pt x="148" y="61"/>
                  </a:lnTo>
                  <a:lnTo>
                    <a:pt x="142" y="54"/>
                  </a:lnTo>
                  <a:lnTo>
                    <a:pt x="140" y="52"/>
                  </a:lnTo>
                  <a:close/>
                  <a:moveTo>
                    <a:pt x="2" y="26"/>
                  </a:moveTo>
                  <a:lnTo>
                    <a:pt x="0" y="46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14" y="57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9" y="102"/>
                  </a:lnTo>
                  <a:lnTo>
                    <a:pt x="29" y="87"/>
                  </a:lnTo>
                  <a:lnTo>
                    <a:pt x="49" y="75"/>
                  </a:lnTo>
                  <a:lnTo>
                    <a:pt x="69" y="65"/>
                  </a:lnTo>
                  <a:lnTo>
                    <a:pt x="76" y="62"/>
                  </a:lnTo>
                  <a:lnTo>
                    <a:pt x="33" y="62"/>
                  </a:lnTo>
                  <a:lnTo>
                    <a:pt x="32" y="52"/>
                  </a:lnTo>
                  <a:lnTo>
                    <a:pt x="29" y="44"/>
                  </a:lnTo>
                  <a:lnTo>
                    <a:pt x="20" y="32"/>
                  </a:lnTo>
                  <a:lnTo>
                    <a:pt x="12" y="27"/>
                  </a:lnTo>
                  <a:lnTo>
                    <a:pt x="2" y="26"/>
                  </a:lnTo>
                  <a:close/>
                  <a:moveTo>
                    <a:pt x="1145" y="50"/>
                  </a:moveTo>
                  <a:lnTo>
                    <a:pt x="1108" y="50"/>
                  </a:lnTo>
                  <a:lnTo>
                    <a:pt x="1114" y="51"/>
                  </a:lnTo>
                  <a:lnTo>
                    <a:pt x="1117" y="53"/>
                  </a:lnTo>
                  <a:lnTo>
                    <a:pt x="1137" y="99"/>
                  </a:lnTo>
                  <a:lnTo>
                    <a:pt x="1141" y="62"/>
                  </a:lnTo>
                  <a:lnTo>
                    <a:pt x="1145" y="50"/>
                  </a:lnTo>
                  <a:close/>
                  <a:moveTo>
                    <a:pt x="389" y="23"/>
                  </a:moveTo>
                  <a:lnTo>
                    <a:pt x="279" y="23"/>
                  </a:lnTo>
                  <a:lnTo>
                    <a:pt x="319" y="28"/>
                  </a:lnTo>
                  <a:lnTo>
                    <a:pt x="364" y="38"/>
                  </a:lnTo>
                  <a:lnTo>
                    <a:pt x="426" y="53"/>
                  </a:lnTo>
                  <a:lnTo>
                    <a:pt x="450" y="60"/>
                  </a:lnTo>
                  <a:lnTo>
                    <a:pt x="485" y="68"/>
                  </a:lnTo>
                  <a:lnTo>
                    <a:pt x="517" y="73"/>
                  </a:lnTo>
                  <a:lnTo>
                    <a:pt x="543" y="73"/>
                  </a:lnTo>
                  <a:lnTo>
                    <a:pt x="543" y="79"/>
                  </a:lnTo>
                  <a:lnTo>
                    <a:pt x="536" y="97"/>
                  </a:lnTo>
                  <a:lnTo>
                    <a:pt x="607" y="91"/>
                  </a:lnTo>
                  <a:lnTo>
                    <a:pt x="624" y="89"/>
                  </a:lnTo>
                  <a:lnTo>
                    <a:pt x="638" y="87"/>
                  </a:lnTo>
                  <a:lnTo>
                    <a:pt x="639" y="87"/>
                  </a:lnTo>
                  <a:lnTo>
                    <a:pt x="640" y="86"/>
                  </a:lnTo>
                  <a:lnTo>
                    <a:pt x="641" y="86"/>
                  </a:lnTo>
                  <a:lnTo>
                    <a:pt x="654" y="83"/>
                  </a:lnTo>
                  <a:lnTo>
                    <a:pt x="648" y="75"/>
                  </a:lnTo>
                  <a:lnTo>
                    <a:pt x="563" y="75"/>
                  </a:lnTo>
                  <a:lnTo>
                    <a:pt x="563" y="73"/>
                  </a:lnTo>
                  <a:lnTo>
                    <a:pt x="564" y="72"/>
                  </a:lnTo>
                  <a:lnTo>
                    <a:pt x="564" y="66"/>
                  </a:lnTo>
                  <a:lnTo>
                    <a:pt x="564" y="64"/>
                  </a:lnTo>
                  <a:lnTo>
                    <a:pt x="562" y="54"/>
                  </a:lnTo>
                  <a:lnTo>
                    <a:pt x="527" y="54"/>
                  </a:lnTo>
                  <a:lnTo>
                    <a:pt x="494" y="49"/>
                  </a:lnTo>
                  <a:lnTo>
                    <a:pt x="457" y="41"/>
                  </a:lnTo>
                  <a:lnTo>
                    <a:pt x="417" y="30"/>
                  </a:lnTo>
                  <a:lnTo>
                    <a:pt x="389" y="23"/>
                  </a:lnTo>
                  <a:close/>
                  <a:moveTo>
                    <a:pt x="926" y="27"/>
                  </a:moveTo>
                  <a:lnTo>
                    <a:pt x="907" y="27"/>
                  </a:lnTo>
                  <a:lnTo>
                    <a:pt x="909" y="35"/>
                  </a:lnTo>
                  <a:lnTo>
                    <a:pt x="909" y="36"/>
                  </a:lnTo>
                  <a:lnTo>
                    <a:pt x="911" y="42"/>
                  </a:lnTo>
                  <a:lnTo>
                    <a:pt x="917" y="54"/>
                  </a:lnTo>
                  <a:lnTo>
                    <a:pt x="917" y="64"/>
                  </a:lnTo>
                  <a:lnTo>
                    <a:pt x="916" y="67"/>
                  </a:lnTo>
                  <a:lnTo>
                    <a:pt x="906" y="93"/>
                  </a:lnTo>
                  <a:lnTo>
                    <a:pt x="983" y="73"/>
                  </a:lnTo>
                  <a:lnTo>
                    <a:pt x="1012" y="68"/>
                  </a:lnTo>
                  <a:lnTo>
                    <a:pt x="1083" y="68"/>
                  </a:lnTo>
                  <a:lnTo>
                    <a:pt x="1088" y="64"/>
                  </a:lnTo>
                  <a:lnTo>
                    <a:pt x="936" y="64"/>
                  </a:lnTo>
                  <a:lnTo>
                    <a:pt x="936" y="63"/>
                  </a:lnTo>
                  <a:lnTo>
                    <a:pt x="937" y="60"/>
                  </a:lnTo>
                  <a:lnTo>
                    <a:pt x="937" y="51"/>
                  </a:lnTo>
                  <a:lnTo>
                    <a:pt x="935" y="45"/>
                  </a:lnTo>
                  <a:lnTo>
                    <a:pt x="926" y="27"/>
                  </a:lnTo>
                  <a:close/>
                  <a:moveTo>
                    <a:pt x="848" y="33"/>
                  </a:moveTo>
                  <a:lnTo>
                    <a:pt x="808" y="33"/>
                  </a:lnTo>
                  <a:lnTo>
                    <a:pt x="812" y="36"/>
                  </a:lnTo>
                  <a:lnTo>
                    <a:pt x="815" y="38"/>
                  </a:lnTo>
                  <a:lnTo>
                    <a:pt x="840" y="50"/>
                  </a:lnTo>
                  <a:lnTo>
                    <a:pt x="857" y="89"/>
                  </a:lnTo>
                  <a:lnTo>
                    <a:pt x="865" y="63"/>
                  </a:lnTo>
                  <a:lnTo>
                    <a:pt x="870" y="47"/>
                  </a:lnTo>
                  <a:lnTo>
                    <a:pt x="876" y="39"/>
                  </a:lnTo>
                  <a:lnTo>
                    <a:pt x="853" y="39"/>
                  </a:lnTo>
                  <a:lnTo>
                    <a:pt x="848" y="33"/>
                  </a:lnTo>
                  <a:close/>
                  <a:moveTo>
                    <a:pt x="1083" y="68"/>
                  </a:moveTo>
                  <a:lnTo>
                    <a:pt x="1012" y="68"/>
                  </a:lnTo>
                  <a:lnTo>
                    <a:pt x="1038" y="68"/>
                  </a:lnTo>
                  <a:lnTo>
                    <a:pt x="1058" y="77"/>
                  </a:lnTo>
                  <a:lnTo>
                    <a:pt x="1064" y="81"/>
                  </a:lnTo>
                  <a:lnTo>
                    <a:pt x="1083" y="68"/>
                  </a:lnTo>
                  <a:close/>
                  <a:moveTo>
                    <a:pt x="689" y="24"/>
                  </a:moveTo>
                  <a:lnTo>
                    <a:pt x="667" y="27"/>
                  </a:lnTo>
                  <a:lnTo>
                    <a:pt x="643" y="37"/>
                  </a:lnTo>
                  <a:lnTo>
                    <a:pt x="619" y="54"/>
                  </a:lnTo>
                  <a:lnTo>
                    <a:pt x="613" y="59"/>
                  </a:lnTo>
                  <a:lnTo>
                    <a:pt x="617" y="66"/>
                  </a:lnTo>
                  <a:lnTo>
                    <a:pt x="619" y="69"/>
                  </a:lnTo>
                  <a:lnTo>
                    <a:pt x="606" y="71"/>
                  </a:lnTo>
                  <a:lnTo>
                    <a:pt x="578" y="73"/>
                  </a:lnTo>
                  <a:lnTo>
                    <a:pt x="563" y="75"/>
                  </a:lnTo>
                  <a:lnTo>
                    <a:pt x="648" y="75"/>
                  </a:lnTo>
                  <a:lnTo>
                    <a:pt x="644" y="69"/>
                  </a:lnTo>
                  <a:lnTo>
                    <a:pt x="640" y="64"/>
                  </a:lnTo>
                  <a:lnTo>
                    <a:pt x="654" y="54"/>
                  </a:lnTo>
                  <a:lnTo>
                    <a:pt x="668" y="48"/>
                  </a:lnTo>
                  <a:lnTo>
                    <a:pt x="682" y="45"/>
                  </a:lnTo>
                  <a:lnTo>
                    <a:pt x="732" y="45"/>
                  </a:lnTo>
                  <a:lnTo>
                    <a:pt x="730" y="42"/>
                  </a:lnTo>
                  <a:lnTo>
                    <a:pt x="728" y="42"/>
                  </a:lnTo>
                  <a:lnTo>
                    <a:pt x="728" y="41"/>
                  </a:lnTo>
                  <a:lnTo>
                    <a:pt x="727" y="41"/>
                  </a:lnTo>
                  <a:lnTo>
                    <a:pt x="737" y="36"/>
                  </a:lnTo>
                  <a:lnTo>
                    <a:pt x="747" y="34"/>
                  </a:lnTo>
                  <a:lnTo>
                    <a:pt x="808" y="34"/>
                  </a:lnTo>
                  <a:lnTo>
                    <a:pt x="808" y="33"/>
                  </a:lnTo>
                  <a:lnTo>
                    <a:pt x="848" y="33"/>
                  </a:lnTo>
                  <a:lnTo>
                    <a:pt x="845" y="31"/>
                  </a:lnTo>
                  <a:lnTo>
                    <a:pt x="841" y="29"/>
                  </a:lnTo>
                  <a:lnTo>
                    <a:pt x="710" y="29"/>
                  </a:lnTo>
                  <a:lnTo>
                    <a:pt x="689" y="24"/>
                  </a:lnTo>
                  <a:close/>
                  <a:moveTo>
                    <a:pt x="1301" y="49"/>
                  </a:moveTo>
                  <a:lnTo>
                    <a:pt x="1246" y="49"/>
                  </a:lnTo>
                  <a:lnTo>
                    <a:pt x="1263" y="53"/>
                  </a:lnTo>
                  <a:lnTo>
                    <a:pt x="1280" y="60"/>
                  </a:lnTo>
                  <a:lnTo>
                    <a:pt x="1295" y="68"/>
                  </a:lnTo>
                  <a:lnTo>
                    <a:pt x="1299" y="70"/>
                  </a:lnTo>
                  <a:lnTo>
                    <a:pt x="1308" y="52"/>
                  </a:lnTo>
                  <a:lnTo>
                    <a:pt x="1301" y="49"/>
                  </a:lnTo>
                  <a:close/>
                  <a:moveTo>
                    <a:pt x="1211" y="31"/>
                  </a:moveTo>
                  <a:lnTo>
                    <a:pt x="1173" y="31"/>
                  </a:lnTo>
                  <a:lnTo>
                    <a:pt x="1183" y="33"/>
                  </a:lnTo>
                  <a:lnTo>
                    <a:pt x="1193" y="40"/>
                  </a:lnTo>
                  <a:lnTo>
                    <a:pt x="1200" y="51"/>
                  </a:lnTo>
                  <a:lnTo>
                    <a:pt x="1200" y="52"/>
                  </a:lnTo>
                  <a:lnTo>
                    <a:pt x="1204" y="69"/>
                  </a:lnTo>
                  <a:lnTo>
                    <a:pt x="1224" y="69"/>
                  </a:lnTo>
                  <a:lnTo>
                    <a:pt x="1225" y="59"/>
                  </a:lnTo>
                  <a:lnTo>
                    <a:pt x="1228" y="53"/>
                  </a:lnTo>
                  <a:lnTo>
                    <a:pt x="1233" y="50"/>
                  </a:lnTo>
                  <a:lnTo>
                    <a:pt x="1246" y="49"/>
                  </a:lnTo>
                  <a:lnTo>
                    <a:pt x="1301" y="49"/>
                  </a:lnTo>
                  <a:lnTo>
                    <a:pt x="1285" y="41"/>
                  </a:lnTo>
                  <a:lnTo>
                    <a:pt x="1283" y="40"/>
                  </a:lnTo>
                  <a:lnTo>
                    <a:pt x="1216" y="40"/>
                  </a:lnTo>
                  <a:lnTo>
                    <a:pt x="1211" y="31"/>
                  </a:lnTo>
                  <a:close/>
                  <a:moveTo>
                    <a:pt x="732" y="45"/>
                  </a:moveTo>
                  <a:lnTo>
                    <a:pt x="682" y="45"/>
                  </a:lnTo>
                  <a:lnTo>
                    <a:pt x="696" y="45"/>
                  </a:lnTo>
                  <a:lnTo>
                    <a:pt x="696" y="46"/>
                  </a:lnTo>
                  <a:lnTo>
                    <a:pt x="691" y="52"/>
                  </a:lnTo>
                  <a:lnTo>
                    <a:pt x="709" y="64"/>
                  </a:lnTo>
                  <a:lnTo>
                    <a:pt x="719" y="64"/>
                  </a:lnTo>
                  <a:lnTo>
                    <a:pt x="738" y="52"/>
                  </a:lnTo>
                  <a:lnTo>
                    <a:pt x="732" y="45"/>
                  </a:lnTo>
                  <a:close/>
                  <a:moveTo>
                    <a:pt x="1010" y="48"/>
                  </a:moveTo>
                  <a:lnTo>
                    <a:pt x="979" y="53"/>
                  </a:lnTo>
                  <a:lnTo>
                    <a:pt x="936" y="64"/>
                  </a:lnTo>
                  <a:lnTo>
                    <a:pt x="1088" y="64"/>
                  </a:lnTo>
                  <a:lnTo>
                    <a:pt x="1098" y="57"/>
                  </a:lnTo>
                  <a:lnTo>
                    <a:pt x="1063" y="57"/>
                  </a:lnTo>
                  <a:lnTo>
                    <a:pt x="1038" y="49"/>
                  </a:lnTo>
                  <a:lnTo>
                    <a:pt x="1010" y="48"/>
                  </a:lnTo>
                  <a:close/>
                  <a:moveTo>
                    <a:pt x="123" y="29"/>
                  </a:moveTo>
                  <a:lnTo>
                    <a:pt x="116" y="30"/>
                  </a:lnTo>
                  <a:lnTo>
                    <a:pt x="94" y="35"/>
                  </a:lnTo>
                  <a:lnTo>
                    <a:pt x="73" y="42"/>
                  </a:lnTo>
                  <a:lnTo>
                    <a:pt x="53" y="51"/>
                  </a:lnTo>
                  <a:lnTo>
                    <a:pt x="33" y="62"/>
                  </a:lnTo>
                  <a:lnTo>
                    <a:pt x="76" y="62"/>
                  </a:lnTo>
                  <a:lnTo>
                    <a:pt x="91" y="57"/>
                  </a:lnTo>
                  <a:lnTo>
                    <a:pt x="114" y="52"/>
                  </a:lnTo>
                  <a:lnTo>
                    <a:pt x="140" y="52"/>
                  </a:lnTo>
                  <a:lnTo>
                    <a:pt x="130" y="42"/>
                  </a:lnTo>
                  <a:lnTo>
                    <a:pt x="123" y="29"/>
                  </a:lnTo>
                  <a:close/>
                  <a:moveTo>
                    <a:pt x="203" y="14"/>
                  </a:moveTo>
                  <a:lnTo>
                    <a:pt x="190" y="16"/>
                  </a:lnTo>
                  <a:lnTo>
                    <a:pt x="179" y="20"/>
                  </a:lnTo>
                  <a:lnTo>
                    <a:pt x="169" y="28"/>
                  </a:lnTo>
                  <a:lnTo>
                    <a:pt x="160" y="37"/>
                  </a:lnTo>
                  <a:lnTo>
                    <a:pt x="153" y="48"/>
                  </a:lnTo>
                  <a:lnTo>
                    <a:pt x="148" y="61"/>
                  </a:lnTo>
                  <a:lnTo>
                    <a:pt x="168" y="61"/>
                  </a:lnTo>
                  <a:lnTo>
                    <a:pt x="170" y="55"/>
                  </a:lnTo>
                  <a:lnTo>
                    <a:pt x="178" y="45"/>
                  </a:lnTo>
                  <a:lnTo>
                    <a:pt x="188" y="38"/>
                  </a:lnTo>
                  <a:lnTo>
                    <a:pt x="197" y="33"/>
                  </a:lnTo>
                  <a:lnTo>
                    <a:pt x="206" y="33"/>
                  </a:lnTo>
                  <a:lnTo>
                    <a:pt x="249" y="33"/>
                  </a:lnTo>
                  <a:lnTo>
                    <a:pt x="249" y="27"/>
                  </a:lnTo>
                  <a:lnTo>
                    <a:pt x="279" y="23"/>
                  </a:lnTo>
                  <a:lnTo>
                    <a:pt x="389" y="23"/>
                  </a:lnTo>
                  <a:lnTo>
                    <a:pt x="366" y="17"/>
                  </a:lnTo>
                  <a:lnTo>
                    <a:pt x="228" y="17"/>
                  </a:lnTo>
                  <a:lnTo>
                    <a:pt x="215" y="15"/>
                  </a:lnTo>
                  <a:lnTo>
                    <a:pt x="203" y="14"/>
                  </a:lnTo>
                  <a:close/>
                  <a:moveTo>
                    <a:pt x="808" y="34"/>
                  </a:moveTo>
                  <a:lnTo>
                    <a:pt x="747" y="34"/>
                  </a:lnTo>
                  <a:lnTo>
                    <a:pt x="759" y="36"/>
                  </a:lnTo>
                  <a:lnTo>
                    <a:pt x="772" y="40"/>
                  </a:lnTo>
                  <a:lnTo>
                    <a:pt x="773" y="47"/>
                  </a:lnTo>
                  <a:lnTo>
                    <a:pt x="773" y="49"/>
                  </a:lnTo>
                  <a:lnTo>
                    <a:pt x="774" y="59"/>
                  </a:lnTo>
                  <a:lnTo>
                    <a:pt x="774" y="60"/>
                  </a:lnTo>
                  <a:lnTo>
                    <a:pt x="794" y="60"/>
                  </a:lnTo>
                  <a:lnTo>
                    <a:pt x="795" y="54"/>
                  </a:lnTo>
                  <a:lnTo>
                    <a:pt x="795" y="53"/>
                  </a:lnTo>
                  <a:lnTo>
                    <a:pt x="804" y="41"/>
                  </a:lnTo>
                  <a:lnTo>
                    <a:pt x="808" y="34"/>
                  </a:lnTo>
                  <a:close/>
                  <a:moveTo>
                    <a:pt x="1107" y="31"/>
                  </a:moveTo>
                  <a:lnTo>
                    <a:pt x="1097" y="35"/>
                  </a:lnTo>
                  <a:lnTo>
                    <a:pt x="1086" y="41"/>
                  </a:lnTo>
                  <a:lnTo>
                    <a:pt x="1063" y="57"/>
                  </a:lnTo>
                  <a:lnTo>
                    <a:pt x="1098" y="57"/>
                  </a:lnTo>
                  <a:lnTo>
                    <a:pt x="1108" y="50"/>
                  </a:lnTo>
                  <a:lnTo>
                    <a:pt x="1145" y="50"/>
                  </a:lnTo>
                  <a:lnTo>
                    <a:pt x="1145" y="49"/>
                  </a:lnTo>
                  <a:lnTo>
                    <a:pt x="1146" y="48"/>
                  </a:lnTo>
                  <a:lnTo>
                    <a:pt x="1153" y="39"/>
                  </a:lnTo>
                  <a:lnTo>
                    <a:pt x="1128" y="39"/>
                  </a:lnTo>
                  <a:lnTo>
                    <a:pt x="1125" y="36"/>
                  </a:lnTo>
                  <a:lnTo>
                    <a:pt x="1122" y="33"/>
                  </a:lnTo>
                  <a:lnTo>
                    <a:pt x="1118" y="32"/>
                  </a:lnTo>
                  <a:lnTo>
                    <a:pt x="1107" y="31"/>
                  </a:lnTo>
                  <a:close/>
                  <a:moveTo>
                    <a:pt x="561" y="50"/>
                  </a:moveTo>
                  <a:lnTo>
                    <a:pt x="550" y="53"/>
                  </a:lnTo>
                  <a:lnTo>
                    <a:pt x="527" y="54"/>
                  </a:lnTo>
                  <a:lnTo>
                    <a:pt x="562" y="54"/>
                  </a:lnTo>
                  <a:lnTo>
                    <a:pt x="561" y="50"/>
                  </a:lnTo>
                  <a:close/>
                  <a:moveTo>
                    <a:pt x="249" y="33"/>
                  </a:moveTo>
                  <a:lnTo>
                    <a:pt x="206" y="33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15" y="37"/>
                  </a:lnTo>
                  <a:lnTo>
                    <a:pt x="212" y="48"/>
                  </a:lnTo>
                  <a:lnTo>
                    <a:pt x="229" y="53"/>
                  </a:lnTo>
                  <a:lnTo>
                    <a:pt x="235" y="52"/>
                  </a:lnTo>
                  <a:lnTo>
                    <a:pt x="245" y="45"/>
                  </a:lnTo>
                  <a:lnTo>
                    <a:pt x="248" y="39"/>
                  </a:lnTo>
                  <a:lnTo>
                    <a:pt x="249" y="33"/>
                  </a:lnTo>
                  <a:close/>
                  <a:moveTo>
                    <a:pt x="1243" y="29"/>
                  </a:moveTo>
                  <a:lnTo>
                    <a:pt x="1223" y="33"/>
                  </a:lnTo>
                  <a:lnTo>
                    <a:pt x="1220" y="34"/>
                  </a:lnTo>
                  <a:lnTo>
                    <a:pt x="1219" y="38"/>
                  </a:lnTo>
                  <a:lnTo>
                    <a:pt x="1216" y="40"/>
                  </a:lnTo>
                  <a:lnTo>
                    <a:pt x="1283" y="40"/>
                  </a:lnTo>
                  <a:lnTo>
                    <a:pt x="1264" y="32"/>
                  </a:lnTo>
                  <a:lnTo>
                    <a:pt x="1243" y="29"/>
                  </a:lnTo>
                  <a:close/>
                  <a:moveTo>
                    <a:pt x="1173" y="11"/>
                  </a:moveTo>
                  <a:lnTo>
                    <a:pt x="1160" y="13"/>
                  </a:lnTo>
                  <a:lnTo>
                    <a:pt x="1148" y="18"/>
                  </a:lnTo>
                  <a:lnTo>
                    <a:pt x="1137" y="27"/>
                  </a:lnTo>
                  <a:lnTo>
                    <a:pt x="1128" y="39"/>
                  </a:lnTo>
                  <a:lnTo>
                    <a:pt x="1153" y="39"/>
                  </a:lnTo>
                  <a:lnTo>
                    <a:pt x="1162" y="33"/>
                  </a:lnTo>
                  <a:lnTo>
                    <a:pt x="1173" y="31"/>
                  </a:lnTo>
                  <a:lnTo>
                    <a:pt x="1211" y="31"/>
                  </a:lnTo>
                  <a:lnTo>
                    <a:pt x="1208" y="27"/>
                  </a:lnTo>
                  <a:lnTo>
                    <a:pt x="1197" y="18"/>
                  </a:lnTo>
                  <a:lnTo>
                    <a:pt x="1185" y="13"/>
                  </a:lnTo>
                  <a:lnTo>
                    <a:pt x="1173" y="11"/>
                  </a:lnTo>
                  <a:close/>
                  <a:moveTo>
                    <a:pt x="925" y="0"/>
                  </a:moveTo>
                  <a:lnTo>
                    <a:pt x="889" y="12"/>
                  </a:lnTo>
                  <a:lnTo>
                    <a:pt x="878" y="15"/>
                  </a:lnTo>
                  <a:lnTo>
                    <a:pt x="869" y="20"/>
                  </a:lnTo>
                  <a:lnTo>
                    <a:pt x="860" y="27"/>
                  </a:lnTo>
                  <a:lnTo>
                    <a:pt x="853" y="39"/>
                  </a:lnTo>
                  <a:lnTo>
                    <a:pt x="876" y="39"/>
                  </a:lnTo>
                  <a:lnTo>
                    <a:pt x="884" y="34"/>
                  </a:lnTo>
                  <a:lnTo>
                    <a:pt x="894" y="31"/>
                  </a:lnTo>
                  <a:lnTo>
                    <a:pt x="907" y="27"/>
                  </a:lnTo>
                  <a:lnTo>
                    <a:pt x="926" y="27"/>
                  </a:lnTo>
                  <a:lnTo>
                    <a:pt x="926" y="26"/>
                  </a:lnTo>
                  <a:lnTo>
                    <a:pt x="926" y="23"/>
                  </a:lnTo>
                  <a:lnTo>
                    <a:pt x="925" y="0"/>
                  </a:lnTo>
                  <a:close/>
                  <a:moveTo>
                    <a:pt x="745" y="14"/>
                  </a:moveTo>
                  <a:lnTo>
                    <a:pt x="727" y="17"/>
                  </a:lnTo>
                  <a:lnTo>
                    <a:pt x="710" y="29"/>
                  </a:lnTo>
                  <a:lnTo>
                    <a:pt x="841" y="29"/>
                  </a:lnTo>
                  <a:lnTo>
                    <a:pt x="837" y="26"/>
                  </a:lnTo>
                  <a:lnTo>
                    <a:pt x="789" y="26"/>
                  </a:lnTo>
                  <a:lnTo>
                    <a:pt x="786" y="24"/>
                  </a:lnTo>
                  <a:lnTo>
                    <a:pt x="764" y="16"/>
                  </a:lnTo>
                  <a:lnTo>
                    <a:pt x="745" y="14"/>
                  </a:lnTo>
                  <a:close/>
                  <a:moveTo>
                    <a:pt x="804" y="1"/>
                  </a:moveTo>
                  <a:lnTo>
                    <a:pt x="794" y="18"/>
                  </a:lnTo>
                  <a:lnTo>
                    <a:pt x="789" y="26"/>
                  </a:lnTo>
                  <a:lnTo>
                    <a:pt x="837" y="26"/>
                  </a:lnTo>
                  <a:lnTo>
                    <a:pt x="836" y="26"/>
                  </a:lnTo>
                  <a:lnTo>
                    <a:pt x="816" y="15"/>
                  </a:lnTo>
                  <a:lnTo>
                    <a:pt x="804" y="1"/>
                  </a:lnTo>
                  <a:close/>
                  <a:moveTo>
                    <a:pt x="267" y="3"/>
                  </a:moveTo>
                  <a:lnTo>
                    <a:pt x="233" y="12"/>
                  </a:lnTo>
                  <a:lnTo>
                    <a:pt x="231" y="14"/>
                  </a:lnTo>
                  <a:lnTo>
                    <a:pt x="230" y="16"/>
                  </a:lnTo>
                  <a:lnTo>
                    <a:pt x="228" y="17"/>
                  </a:lnTo>
                  <a:lnTo>
                    <a:pt x="366" y="17"/>
                  </a:lnTo>
                  <a:lnTo>
                    <a:pt x="362" y="16"/>
                  </a:lnTo>
                  <a:lnTo>
                    <a:pt x="311" y="6"/>
                  </a:lnTo>
                  <a:lnTo>
                    <a:pt x="267" y="3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3" name="AutoShape 2"/>
            <p:cNvSpPr>
              <a:spLocks/>
            </p:cNvSpPr>
            <p:nvPr/>
          </p:nvSpPr>
          <p:spPr bwMode="auto">
            <a:xfrm>
              <a:off x="122" y="5150"/>
              <a:ext cx="891" cy="160"/>
            </a:xfrm>
            <a:custGeom>
              <a:avLst/>
              <a:gdLst>
                <a:gd name="T0" fmla="+- 0 621 122"/>
                <a:gd name="T1" fmla="*/ T0 w 891"/>
                <a:gd name="T2" fmla="+- 0 5269 5151"/>
                <a:gd name="T3" fmla="*/ 5269 h 160"/>
                <a:gd name="T4" fmla="+- 0 604 122"/>
                <a:gd name="T5" fmla="*/ T4 w 891"/>
                <a:gd name="T6" fmla="+- 0 5310 5151"/>
                <a:gd name="T7" fmla="*/ 5310 h 160"/>
                <a:gd name="T8" fmla="+- 0 621 122"/>
                <a:gd name="T9" fmla="*/ T8 w 891"/>
                <a:gd name="T10" fmla="+- 0 5269 5151"/>
                <a:gd name="T11" fmla="*/ 5269 h 160"/>
                <a:gd name="T12" fmla="+- 0 693 122"/>
                <a:gd name="T13" fmla="*/ T12 w 891"/>
                <a:gd name="T14" fmla="+- 0 5289 5151"/>
                <a:gd name="T15" fmla="*/ 5289 h 160"/>
                <a:gd name="T16" fmla="+- 0 193 122"/>
                <a:gd name="T17" fmla="*/ T16 w 891"/>
                <a:gd name="T18" fmla="+- 0 5244 5151"/>
                <a:gd name="T19" fmla="*/ 5244 h 160"/>
                <a:gd name="T20" fmla="+- 0 246 122"/>
                <a:gd name="T21" fmla="*/ T20 w 891"/>
                <a:gd name="T22" fmla="+- 0 5280 5151"/>
                <a:gd name="T23" fmla="*/ 5280 h 160"/>
                <a:gd name="T24" fmla="+- 0 175 122"/>
                <a:gd name="T25" fmla="*/ T24 w 891"/>
                <a:gd name="T26" fmla="+- 0 5269 5151"/>
                <a:gd name="T27" fmla="*/ 5269 h 160"/>
                <a:gd name="T28" fmla="+- 0 833 122"/>
                <a:gd name="T29" fmla="*/ T28 w 891"/>
                <a:gd name="T30" fmla="+- 0 5202 5151"/>
                <a:gd name="T31" fmla="*/ 5202 h 160"/>
                <a:gd name="T32" fmla="+- 0 859 122"/>
                <a:gd name="T33" fmla="*/ T32 w 891"/>
                <a:gd name="T34" fmla="+- 0 5248 5151"/>
                <a:gd name="T35" fmla="*/ 5248 h 160"/>
                <a:gd name="T36" fmla="+- 0 855 122"/>
                <a:gd name="T37" fmla="*/ T36 w 891"/>
                <a:gd name="T38" fmla="+- 0 5266 5151"/>
                <a:gd name="T39" fmla="*/ 5266 h 160"/>
                <a:gd name="T40" fmla="+- 0 874 122"/>
                <a:gd name="T41" fmla="*/ T40 w 891"/>
                <a:gd name="T42" fmla="+- 0 5274 5151"/>
                <a:gd name="T43" fmla="*/ 5274 h 160"/>
                <a:gd name="T44" fmla="+- 0 877 122"/>
                <a:gd name="T45" fmla="*/ T44 w 891"/>
                <a:gd name="T46" fmla="+- 0 5236 5151"/>
                <a:gd name="T47" fmla="*/ 5236 h 160"/>
                <a:gd name="T48" fmla="+- 0 873 122"/>
                <a:gd name="T49" fmla="*/ T48 w 891"/>
                <a:gd name="T50" fmla="+- 0 5274 5151"/>
                <a:gd name="T51" fmla="*/ 5274 h 160"/>
                <a:gd name="T52" fmla="+- 0 150 122"/>
                <a:gd name="T53" fmla="*/ T52 w 891"/>
                <a:gd name="T54" fmla="+- 0 5239 5151"/>
                <a:gd name="T55" fmla="*/ 5239 h 160"/>
                <a:gd name="T56" fmla="+- 0 179 122"/>
                <a:gd name="T57" fmla="*/ T56 w 891"/>
                <a:gd name="T58" fmla="+- 0 5262 5151"/>
                <a:gd name="T59" fmla="*/ 5262 h 160"/>
                <a:gd name="T60" fmla="+- 0 174 122"/>
                <a:gd name="T61" fmla="*/ T60 w 891"/>
                <a:gd name="T62" fmla="+- 0 5246 5151"/>
                <a:gd name="T63" fmla="*/ 5246 h 160"/>
                <a:gd name="T64" fmla="+- 0 218 122"/>
                <a:gd name="T65" fmla="*/ T64 w 891"/>
                <a:gd name="T66" fmla="+- 0 5233 5151"/>
                <a:gd name="T67" fmla="*/ 5233 h 160"/>
                <a:gd name="T68" fmla="+- 0 449 122"/>
                <a:gd name="T69" fmla="*/ T68 w 891"/>
                <a:gd name="T70" fmla="+- 0 5219 5151"/>
                <a:gd name="T71" fmla="*/ 5219 h 160"/>
                <a:gd name="T72" fmla="+- 0 512 122"/>
                <a:gd name="T73" fmla="*/ T72 w 891"/>
                <a:gd name="T74" fmla="+- 0 5266 5151"/>
                <a:gd name="T75" fmla="*/ 5266 h 160"/>
                <a:gd name="T76" fmla="+- 0 575 122"/>
                <a:gd name="T77" fmla="*/ T76 w 891"/>
                <a:gd name="T78" fmla="+- 0 5269 5151"/>
                <a:gd name="T79" fmla="*/ 5269 h 160"/>
                <a:gd name="T80" fmla="+- 0 718 122"/>
                <a:gd name="T81" fmla="*/ T80 w 891"/>
                <a:gd name="T82" fmla="+- 0 5262 5151"/>
                <a:gd name="T83" fmla="*/ 5262 h 160"/>
                <a:gd name="T84" fmla="+- 0 591 122"/>
                <a:gd name="T85" fmla="*/ T84 w 891"/>
                <a:gd name="T86" fmla="+- 0 5253 5151"/>
                <a:gd name="T87" fmla="*/ 5253 h 160"/>
                <a:gd name="T88" fmla="+- 0 501 122"/>
                <a:gd name="T89" fmla="*/ T88 w 891"/>
                <a:gd name="T90" fmla="+- 0 5237 5151"/>
                <a:gd name="T91" fmla="*/ 5237 h 160"/>
                <a:gd name="T92" fmla="+- 0 764 122"/>
                <a:gd name="T93" fmla="*/ T92 w 891"/>
                <a:gd name="T94" fmla="+- 0 5162 5151"/>
                <a:gd name="T95" fmla="*/ 5162 h 160"/>
                <a:gd name="T96" fmla="+- 0 732 122"/>
                <a:gd name="T97" fmla="*/ T96 w 891"/>
                <a:gd name="T98" fmla="+- 0 5225 5151"/>
                <a:gd name="T99" fmla="*/ 5225 h 160"/>
                <a:gd name="T100" fmla="+- 0 720 122"/>
                <a:gd name="T101" fmla="*/ T100 w 891"/>
                <a:gd name="T102" fmla="+- 0 5260 5151"/>
                <a:gd name="T103" fmla="*/ 5260 h 160"/>
                <a:gd name="T104" fmla="+- 0 758 122"/>
                <a:gd name="T105" fmla="*/ T104 w 891"/>
                <a:gd name="T106" fmla="+- 0 5237 5151"/>
                <a:gd name="T107" fmla="*/ 5237 h 160"/>
                <a:gd name="T108" fmla="+- 0 793 122"/>
                <a:gd name="T109" fmla="*/ T108 w 891"/>
                <a:gd name="T110" fmla="+- 0 5162 5151"/>
                <a:gd name="T111" fmla="*/ 5162 h 160"/>
                <a:gd name="T112" fmla="+- 0 615 122"/>
                <a:gd name="T113" fmla="*/ T112 w 891"/>
                <a:gd name="T114" fmla="+- 0 5249 5151"/>
                <a:gd name="T115" fmla="*/ 5249 h 160"/>
                <a:gd name="T116" fmla="+- 0 656 122"/>
                <a:gd name="T117" fmla="*/ T116 w 891"/>
                <a:gd name="T118" fmla="+- 0 5243 5151"/>
                <a:gd name="T119" fmla="*/ 5243 h 160"/>
                <a:gd name="T120" fmla="+- 0 950 122"/>
                <a:gd name="T121" fmla="*/ T120 w 891"/>
                <a:gd name="T122" fmla="+- 0 5257 5151"/>
                <a:gd name="T123" fmla="*/ 5257 h 160"/>
                <a:gd name="T124" fmla="+- 0 970 122"/>
                <a:gd name="T125" fmla="*/ T124 w 891"/>
                <a:gd name="T126" fmla="+- 0 5226 5151"/>
                <a:gd name="T127" fmla="*/ 5226 h 160"/>
                <a:gd name="T128" fmla="+- 0 532 122"/>
                <a:gd name="T129" fmla="*/ T128 w 891"/>
                <a:gd name="T130" fmla="+- 0 5251 5151"/>
                <a:gd name="T131" fmla="*/ 5251 h 160"/>
                <a:gd name="T132" fmla="+- 0 286 122"/>
                <a:gd name="T133" fmla="*/ T132 w 891"/>
                <a:gd name="T134" fmla="+- 0 5212 5151"/>
                <a:gd name="T135" fmla="*/ 5212 h 160"/>
                <a:gd name="T136" fmla="+- 0 321 122"/>
                <a:gd name="T137" fmla="*/ T136 w 891"/>
                <a:gd name="T138" fmla="+- 0 5237 5151"/>
                <a:gd name="T139" fmla="*/ 5237 h 160"/>
                <a:gd name="T140" fmla="+- 0 348 122"/>
                <a:gd name="T141" fmla="*/ T140 w 891"/>
                <a:gd name="T142" fmla="+- 0 5213 5151"/>
                <a:gd name="T143" fmla="*/ 5213 h 160"/>
                <a:gd name="T144" fmla="+- 0 393 122"/>
                <a:gd name="T145" fmla="*/ T144 w 891"/>
                <a:gd name="T146" fmla="+- 0 5191 5151"/>
                <a:gd name="T147" fmla="*/ 5191 h 160"/>
                <a:gd name="T148" fmla="+- 0 396 122"/>
                <a:gd name="T149" fmla="*/ T148 w 891"/>
                <a:gd name="T150" fmla="+- 0 5239 5151"/>
                <a:gd name="T151" fmla="*/ 5239 h 160"/>
                <a:gd name="T152" fmla="+- 0 479 122"/>
                <a:gd name="T153" fmla="*/ T152 w 891"/>
                <a:gd name="T154" fmla="+- 0 5219 5151"/>
                <a:gd name="T155" fmla="*/ 5219 h 160"/>
                <a:gd name="T156" fmla="+- 0 415 122"/>
                <a:gd name="T157" fmla="*/ T156 w 891"/>
                <a:gd name="T158" fmla="+- 0 5203 5151"/>
                <a:gd name="T159" fmla="*/ 5203 h 160"/>
                <a:gd name="T160" fmla="+- 0 789 122"/>
                <a:gd name="T161" fmla="*/ T160 w 891"/>
                <a:gd name="T162" fmla="+- 0 5188 5151"/>
                <a:gd name="T163" fmla="*/ 5188 h 160"/>
                <a:gd name="T164" fmla="+- 0 802 122"/>
                <a:gd name="T165" fmla="*/ T164 w 891"/>
                <a:gd name="T166" fmla="+- 0 5244 5151"/>
                <a:gd name="T167" fmla="*/ 5244 h 160"/>
                <a:gd name="T168" fmla="+- 0 833 122"/>
                <a:gd name="T169" fmla="*/ T168 w 891"/>
                <a:gd name="T170" fmla="+- 0 5202 5151"/>
                <a:gd name="T171" fmla="*/ 5202 h 160"/>
                <a:gd name="T172" fmla="+- 0 808 122"/>
                <a:gd name="T173" fmla="*/ T172 w 891"/>
                <a:gd name="T174" fmla="+- 0 5179 5151"/>
                <a:gd name="T175" fmla="*/ 5179 h 160"/>
                <a:gd name="T176" fmla="+- 0 993 122"/>
                <a:gd name="T177" fmla="*/ T176 w 891"/>
                <a:gd name="T178" fmla="+- 0 5243 5151"/>
                <a:gd name="T179" fmla="*/ 5243 h 160"/>
                <a:gd name="T180" fmla="+- 0 1001 122"/>
                <a:gd name="T181" fmla="*/ T180 w 891"/>
                <a:gd name="T182" fmla="+- 0 5204 5151"/>
                <a:gd name="T183" fmla="*/ 5204 h 160"/>
                <a:gd name="T184" fmla="+- 0 233 122"/>
                <a:gd name="T185" fmla="*/ T184 w 891"/>
                <a:gd name="T186" fmla="+- 0 5218 5151"/>
                <a:gd name="T187" fmla="*/ 5218 h 160"/>
                <a:gd name="T188" fmla="+- 0 256 122"/>
                <a:gd name="T189" fmla="*/ T188 w 891"/>
                <a:gd name="T190" fmla="+- 0 5224 5151"/>
                <a:gd name="T191" fmla="*/ 5224 h 160"/>
                <a:gd name="T192" fmla="+- 0 322 122"/>
                <a:gd name="T193" fmla="*/ T192 w 891"/>
                <a:gd name="T194" fmla="+- 0 5204 5151"/>
                <a:gd name="T195" fmla="*/ 5204 h 160"/>
                <a:gd name="T196" fmla="+- 0 908 122"/>
                <a:gd name="T197" fmla="*/ T196 w 891"/>
                <a:gd name="T198" fmla="+- 0 5204 5151"/>
                <a:gd name="T199" fmla="*/ 5204 h 160"/>
                <a:gd name="T200" fmla="+- 0 916 122"/>
                <a:gd name="T201" fmla="*/ T200 w 891"/>
                <a:gd name="T202" fmla="+- 0 5224 5151"/>
                <a:gd name="T203" fmla="*/ 5224 h 160"/>
                <a:gd name="T204" fmla="+- 0 917 122"/>
                <a:gd name="T205" fmla="*/ T204 w 891"/>
                <a:gd name="T206" fmla="+- 0 5200 5151"/>
                <a:gd name="T207" fmla="*/ 5200 h 160"/>
                <a:gd name="T208" fmla="+- 0 951 122"/>
                <a:gd name="T209" fmla="*/ T208 w 891"/>
                <a:gd name="T210" fmla="+- 0 5223 5151"/>
                <a:gd name="T211" fmla="*/ 5223 h 160"/>
                <a:gd name="T212" fmla="+- 0 1001 122"/>
                <a:gd name="T213" fmla="*/ T212 w 891"/>
                <a:gd name="T214" fmla="+- 0 5204 5151"/>
                <a:gd name="T215" fmla="*/ 5204 h 160"/>
                <a:gd name="T216" fmla="+- 0 401 122"/>
                <a:gd name="T217" fmla="*/ T216 w 891"/>
                <a:gd name="T218" fmla="+- 0 5170 5151"/>
                <a:gd name="T219" fmla="*/ 5170 h 160"/>
                <a:gd name="T220" fmla="+- 0 336 122"/>
                <a:gd name="T221" fmla="*/ T220 w 891"/>
                <a:gd name="T222" fmla="+- 0 5197 5151"/>
                <a:gd name="T223" fmla="*/ 5197 h 160"/>
                <a:gd name="T224" fmla="+- 0 377 122"/>
                <a:gd name="T225" fmla="*/ T224 w 891"/>
                <a:gd name="T226" fmla="+- 0 5192 5151"/>
                <a:gd name="T227" fmla="*/ 5192 h 160"/>
                <a:gd name="T228" fmla="+- 0 437 122"/>
                <a:gd name="T229" fmla="*/ T228 w 891"/>
                <a:gd name="T230" fmla="+- 0 5201 5151"/>
                <a:gd name="T231" fmla="*/ 5201 h 160"/>
                <a:gd name="T232" fmla="+- 0 462 122"/>
                <a:gd name="T233" fmla="*/ T232 w 891"/>
                <a:gd name="T234" fmla="+- 0 5206 5151"/>
                <a:gd name="T235" fmla="*/ 5206 h 160"/>
                <a:gd name="T236" fmla="+- 0 853 122"/>
                <a:gd name="T237" fmla="*/ T236 w 891"/>
                <a:gd name="T238" fmla="+- 0 5194 5151"/>
                <a:gd name="T239" fmla="*/ 5194 h 1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891" h="160">
                  <a:moveTo>
                    <a:pt x="485" y="159"/>
                  </a:moveTo>
                  <a:lnTo>
                    <a:pt x="482" y="159"/>
                  </a:lnTo>
                  <a:lnTo>
                    <a:pt x="482" y="160"/>
                  </a:lnTo>
                  <a:lnTo>
                    <a:pt x="485" y="159"/>
                  </a:lnTo>
                  <a:close/>
                  <a:moveTo>
                    <a:pt x="499" y="118"/>
                  </a:moveTo>
                  <a:lnTo>
                    <a:pt x="453" y="118"/>
                  </a:lnTo>
                  <a:lnTo>
                    <a:pt x="466" y="122"/>
                  </a:lnTo>
                  <a:lnTo>
                    <a:pt x="475" y="134"/>
                  </a:lnTo>
                  <a:lnTo>
                    <a:pt x="482" y="159"/>
                  </a:lnTo>
                  <a:lnTo>
                    <a:pt x="485" y="159"/>
                  </a:lnTo>
                  <a:lnTo>
                    <a:pt x="502" y="155"/>
                  </a:lnTo>
                  <a:lnTo>
                    <a:pt x="500" y="132"/>
                  </a:lnTo>
                  <a:lnTo>
                    <a:pt x="499" y="118"/>
                  </a:lnTo>
                  <a:close/>
                  <a:moveTo>
                    <a:pt x="596" y="111"/>
                  </a:moveTo>
                  <a:lnTo>
                    <a:pt x="536" y="111"/>
                  </a:lnTo>
                  <a:lnTo>
                    <a:pt x="549" y="117"/>
                  </a:lnTo>
                  <a:lnTo>
                    <a:pt x="564" y="130"/>
                  </a:lnTo>
                  <a:lnTo>
                    <a:pt x="571" y="138"/>
                  </a:lnTo>
                  <a:lnTo>
                    <a:pt x="580" y="129"/>
                  </a:lnTo>
                  <a:lnTo>
                    <a:pt x="596" y="111"/>
                  </a:lnTo>
                  <a:close/>
                  <a:moveTo>
                    <a:pt x="121" y="91"/>
                  </a:moveTo>
                  <a:lnTo>
                    <a:pt x="61" y="91"/>
                  </a:lnTo>
                  <a:lnTo>
                    <a:pt x="71" y="93"/>
                  </a:lnTo>
                  <a:lnTo>
                    <a:pt x="82" y="98"/>
                  </a:lnTo>
                  <a:lnTo>
                    <a:pt x="91" y="106"/>
                  </a:lnTo>
                  <a:lnTo>
                    <a:pt x="99" y="118"/>
                  </a:lnTo>
                  <a:lnTo>
                    <a:pt x="105" y="134"/>
                  </a:lnTo>
                  <a:lnTo>
                    <a:pt x="124" y="129"/>
                  </a:lnTo>
                  <a:lnTo>
                    <a:pt x="122" y="121"/>
                  </a:lnTo>
                  <a:lnTo>
                    <a:pt x="121" y="114"/>
                  </a:lnTo>
                  <a:lnTo>
                    <a:pt x="121" y="92"/>
                  </a:lnTo>
                  <a:lnTo>
                    <a:pt x="121" y="91"/>
                  </a:lnTo>
                  <a:close/>
                  <a:moveTo>
                    <a:pt x="53" y="118"/>
                  </a:moveTo>
                  <a:lnTo>
                    <a:pt x="30" y="118"/>
                  </a:lnTo>
                  <a:lnTo>
                    <a:pt x="47" y="129"/>
                  </a:lnTo>
                  <a:lnTo>
                    <a:pt x="53" y="118"/>
                  </a:lnTo>
                  <a:close/>
                  <a:moveTo>
                    <a:pt x="738" y="51"/>
                  </a:moveTo>
                  <a:lnTo>
                    <a:pt x="711" y="51"/>
                  </a:lnTo>
                  <a:lnTo>
                    <a:pt x="722" y="64"/>
                  </a:lnTo>
                  <a:lnTo>
                    <a:pt x="731" y="76"/>
                  </a:lnTo>
                  <a:lnTo>
                    <a:pt x="736" y="88"/>
                  </a:lnTo>
                  <a:lnTo>
                    <a:pt x="737" y="97"/>
                  </a:lnTo>
                  <a:lnTo>
                    <a:pt x="738" y="106"/>
                  </a:lnTo>
                  <a:lnTo>
                    <a:pt x="736" y="110"/>
                  </a:lnTo>
                  <a:lnTo>
                    <a:pt x="734" y="114"/>
                  </a:lnTo>
                  <a:lnTo>
                    <a:pt x="733" y="115"/>
                  </a:lnTo>
                  <a:lnTo>
                    <a:pt x="751" y="124"/>
                  </a:lnTo>
                  <a:lnTo>
                    <a:pt x="751" y="123"/>
                  </a:lnTo>
                  <a:lnTo>
                    <a:pt x="752" y="123"/>
                  </a:lnTo>
                  <a:lnTo>
                    <a:pt x="758" y="112"/>
                  </a:lnTo>
                  <a:lnTo>
                    <a:pt x="768" y="100"/>
                  </a:lnTo>
                  <a:lnTo>
                    <a:pt x="779" y="88"/>
                  </a:lnTo>
                  <a:lnTo>
                    <a:pt x="783" y="85"/>
                  </a:lnTo>
                  <a:lnTo>
                    <a:pt x="755" y="85"/>
                  </a:lnTo>
                  <a:lnTo>
                    <a:pt x="750" y="70"/>
                  </a:lnTo>
                  <a:lnTo>
                    <a:pt x="742" y="56"/>
                  </a:lnTo>
                  <a:lnTo>
                    <a:pt x="738" y="51"/>
                  </a:lnTo>
                  <a:close/>
                  <a:moveTo>
                    <a:pt x="752" y="123"/>
                  </a:moveTo>
                  <a:lnTo>
                    <a:pt x="751" y="123"/>
                  </a:lnTo>
                  <a:lnTo>
                    <a:pt x="752" y="123"/>
                  </a:lnTo>
                  <a:close/>
                  <a:moveTo>
                    <a:pt x="59" y="73"/>
                  </a:moveTo>
                  <a:lnTo>
                    <a:pt x="43" y="78"/>
                  </a:lnTo>
                  <a:lnTo>
                    <a:pt x="28" y="88"/>
                  </a:lnTo>
                  <a:lnTo>
                    <a:pt x="14" y="102"/>
                  </a:lnTo>
                  <a:lnTo>
                    <a:pt x="0" y="119"/>
                  </a:lnTo>
                  <a:lnTo>
                    <a:pt x="30" y="118"/>
                  </a:lnTo>
                  <a:lnTo>
                    <a:pt x="53" y="118"/>
                  </a:lnTo>
                  <a:lnTo>
                    <a:pt x="57" y="111"/>
                  </a:lnTo>
                  <a:lnTo>
                    <a:pt x="53" y="109"/>
                  </a:lnTo>
                  <a:lnTo>
                    <a:pt x="49" y="107"/>
                  </a:lnTo>
                  <a:lnTo>
                    <a:pt x="46" y="105"/>
                  </a:lnTo>
                  <a:lnTo>
                    <a:pt x="42" y="103"/>
                  </a:lnTo>
                  <a:lnTo>
                    <a:pt x="52" y="95"/>
                  </a:lnTo>
                  <a:lnTo>
                    <a:pt x="61" y="91"/>
                  </a:lnTo>
                  <a:lnTo>
                    <a:pt x="121" y="91"/>
                  </a:lnTo>
                  <a:lnTo>
                    <a:pt x="122" y="90"/>
                  </a:lnTo>
                  <a:lnTo>
                    <a:pt x="104" y="90"/>
                  </a:lnTo>
                  <a:lnTo>
                    <a:pt x="96" y="82"/>
                  </a:lnTo>
                  <a:lnTo>
                    <a:pt x="86" y="76"/>
                  </a:lnTo>
                  <a:lnTo>
                    <a:pt x="75" y="74"/>
                  </a:lnTo>
                  <a:lnTo>
                    <a:pt x="59" y="73"/>
                  </a:lnTo>
                  <a:close/>
                  <a:moveTo>
                    <a:pt x="357" y="68"/>
                  </a:moveTo>
                  <a:lnTo>
                    <a:pt x="327" y="68"/>
                  </a:lnTo>
                  <a:lnTo>
                    <a:pt x="349" y="88"/>
                  </a:lnTo>
                  <a:lnTo>
                    <a:pt x="358" y="95"/>
                  </a:lnTo>
                  <a:lnTo>
                    <a:pt x="368" y="103"/>
                  </a:lnTo>
                  <a:lnTo>
                    <a:pt x="379" y="109"/>
                  </a:lnTo>
                  <a:lnTo>
                    <a:pt x="390" y="115"/>
                  </a:lnTo>
                  <a:lnTo>
                    <a:pt x="403" y="118"/>
                  </a:lnTo>
                  <a:lnTo>
                    <a:pt x="415" y="119"/>
                  </a:lnTo>
                  <a:lnTo>
                    <a:pt x="427" y="119"/>
                  </a:lnTo>
                  <a:lnTo>
                    <a:pt x="437" y="118"/>
                  </a:lnTo>
                  <a:lnTo>
                    <a:pt x="453" y="118"/>
                  </a:lnTo>
                  <a:lnTo>
                    <a:pt x="499" y="118"/>
                  </a:lnTo>
                  <a:lnTo>
                    <a:pt x="499" y="117"/>
                  </a:lnTo>
                  <a:lnTo>
                    <a:pt x="520" y="112"/>
                  </a:lnTo>
                  <a:lnTo>
                    <a:pt x="536" y="111"/>
                  </a:lnTo>
                  <a:lnTo>
                    <a:pt x="596" y="111"/>
                  </a:lnTo>
                  <a:lnTo>
                    <a:pt x="598" y="109"/>
                  </a:lnTo>
                  <a:lnTo>
                    <a:pt x="571" y="109"/>
                  </a:lnTo>
                  <a:lnTo>
                    <a:pt x="568" y="107"/>
                  </a:lnTo>
                  <a:lnTo>
                    <a:pt x="479" y="107"/>
                  </a:lnTo>
                  <a:lnTo>
                    <a:pt x="469" y="102"/>
                  </a:lnTo>
                  <a:lnTo>
                    <a:pt x="465" y="100"/>
                  </a:lnTo>
                  <a:lnTo>
                    <a:pt x="410" y="100"/>
                  </a:lnTo>
                  <a:lnTo>
                    <a:pt x="397" y="96"/>
                  </a:lnTo>
                  <a:lnTo>
                    <a:pt x="388" y="92"/>
                  </a:lnTo>
                  <a:lnTo>
                    <a:pt x="379" y="86"/>
                  </a:lnTo>
                  <a:lnTo>
                    <a:pt x="370" y="79"/>
                  </a:lnTo>
                  <a:lnTo>
                    <a:pt x="357" y="68"/>
                  </a:lnTo>
                  <a:close/>
                  <a:moveTo>
                    <a:pt x="654" y="0"/>
                  </a:moveTo>
                  <a:lnTo>
                    <a:pt x="649" y="2"/>
                  </a:lnTo>
                  <a:lnTo>
                    <a:pt x="642" y="11"/>
                  </a:lnTo>
                  <a:lnTo>
                    <a:pt x="635" y="30"/>
                  </a:lnTo>
                  <a:lnTo>
                    <a:pt x="629" y="51"/>
                  </a:lnTo>
                  <a:lnTo>
                    <a:pt x="625" y="68"/>
                  </a:lnTo>
                  <a:lnTo>
                    <a:pt x="610" y="74"/>
                  </a:lnTo>
                  <a:lnTo>
                    <a:pt x="600" y="80"/>
                  </a:lnTo>
                  <a:lnTo>
                    <a:pt x="592" y="86"/>
                  </a:lnTo>
                  <a:lnTo>
                    <a:pt x="586" y="93"/>
                  </a:lnTo>
                  <a:lnTo>
                    <a:pt x="571" y="109"/>
                  </a:lnTo>
                  <a:lnTo>
                    <a:pt x="598" y="109"/>
                  </a:lnTo>
                  <a:lnTo>
                    <a:pt x="602" y="106"/>
                  </a:lnTo>
                  <a:lnTo>
                    <a:pt x="607" y="100"/>
                  </a:lnTo>
                  <a:lnTo>
                    <a:pt x="613" y="95"/>
                  </a:lnTo>
                  <a:lnTo>
                    <a:pt x="622" y="90"/>
                  </a:lnTo>
                  <a:lnTo>
                    <a:pt x="636" y="86"/>
                  </a:lnTo>
                  <a:lnTo>
                    <a:pt x="642" y="84"/>
                  </a:lnTo>
                  <a:lnTo>
                    <a:pt x="658" y="28"/>
                  </a:lnTo>
                  <a:lnTo>
                    <a:pt x="686" y="28"/>
                  </a:lnTo>
                  <a:lnTo>
                    <a:pt x="681" y="21"/>
                  </a:lnTo>
                  <a:lnTo>
                    <a:pt x="671" y="11"/>
                  </a:lnTo>
                  <a:lnTo>
                    <a:pt x="658" y="2"/>
                  </a:lnTo>
                  <a:lnTo>
                    <a:pt x="654" y="0"/>
                  </a:lnTo>
                  <a:close/>
                  <a:moveTo>
                    <a:pt x="534" y="92"/>
                  </a:moveTo>
                  <a:lnTo>
                    <a:pt x="515" y="93"/>
                  </a:lnTo>
                  <a:lnTo>
                    <a:pt x="493" y="98"/>
                  </a:lnTo>
                  <a:lnTo>
                    <a:pt x="478" y="101"/>
                  </a:lnTo>
                  <a:lnTo>
                    <a:pt x="479" y="107"/>
                  </a:lnTo>
                  <a:lnTo>
                    <a:pt x="568" y="107"/>
                  </a:lnTo>
                  <a:lnTo>
                    <a:pt x="552" y="96"/>
                  </a:lnTo>
                  <a:lnTo>
                    <a:pt x="534" y="92"/>
                  </a:lnTo>
                  <a:close/>
                  <a:moveTo>
                    <a:pt x="826" y="73"/>
                  </a:moveTo>
                  <a:lnTo>
                    <a:pt x="794" y="73"/>
                  </a:lnTo>
                  <a:lnTo>
                    <a:pt x="803" y="81"/>
                  </a:lnTo>
                  <a:lnTo>
                    <a:pt x="823" y="94"/>
                  </a:lnTo>
                  <a:lnTo>
                    <a:pt x="828" y="106"/>
                  </a:lnTo>
                  <a:lnTo>
                    <a:pt x="847" y="100"/>
                  </a:lnTo>
                  <a:lnTo>
                    <a:pt x="846" y="98"/>
                  </a:lnTo>
                  <a:lnTo>
                    <a:pt x="846" y="96"/>
                  </a:lnTo>
                  <a:lnTo>
                    <a:pt x="846" y="83"/>
                  </a:lnTo>
                  <a:lnTo>
                    <a:pt x="848" y="75"/>
                  </a:lnTo>
                  <a:lnTo>
                    <a:pt x="828" y="75"/>
                  </a:lnTo>
                  <a:lnTo>
                    <a:pt x="826" y="73"/>
                  </a:lnTo>
                  <a:close/>
                  <a:moveTo>
                    <a:pt x="448" y="98"/>
                  </a:moveTo>
                  <a:lnTo>
                    <a:pt x="435" y="99"/>
                  </a:lnTo>
                  <a:lnTo>
                    <a:pt x="410" y="100"/>
                  </a:lnTo>
                  <a:lnTo>
                    <a:pt x="465" y="100"/>
                  </a:lnTo>
                  <a:lnTo>
                    <a:pt x="459" y="99"/>
                  </a:lnTo>
                  <a:lnTo>
                    <a:pt x="448" y="98"/>
                  </a:lnTo>
                  <a:close/>
                  <a:moveTo>
                    <a:pt x="206" y="61"/>
                  </a:moveTo>
                  <a:lnTo>
                    <a:pt x="164" y="61"/>
                  </a:lnTo>
                  <a:lnTo>
                    <a:pt x="175" y="63"/>
                  </a:lnTo>
                  <a:lnTo>
                    <a:pt x="185" y="68"/>
                  </a:lnTo>
                  <a:lnTo>
                    <a:pt x="193" y="76"/>
                  </a:lnTo>
                  <a:lnTo>
                    <a:pt x="199" y="86"/>
                  </a:lnTo>
                  <a:lnTo>
                    <a:pt x="202" y="99"/>
                  </a:lnTo>
                  <a:lnTo>
                    <a:pt x="222" y="97"/>
                  </a:lnTo>
                  <a:lnTo>
                    <a:pt x="222" y="93"/>
                  </a:lnTo>
                  <a:lnTo>
                    <a:pt x="222" y="75"/>
                  </a:lnTo>
                  <a:lnTo>
                    <a:pt x="226" y="62"/>
                  </a:lnTo>
                  <a:lnTo>
                    <a:pt x="227" y="62"/>
                  </a:lnTo>
                  <a:lnTo>
                    <a:pt x="207" y="62"/>
                  </a:lnTo>
                  <a:lnTo>
                    <a:pt x="206" y="61"/>
                  </a:lnTo>
                  <a:close/>
                  <a:moveTo>
                    <a:pt x="291" y="40"/>
                  </a:moveTo>
                  <a:lnTo>
                    <a:pt x="271" y="40"/>
                  </a:lnTo>
                  <a:lnTo>
                    <a:pt x="273" y="54"/>
                  </a:lnTo>
                  <a:lnTo>
                    <a:pt x="276" y="65"/>
                  </a:lnTo>
                  <a:lnTo>
                    <a:pt x="276" y="78"/>
                  </a:lnTo>
                  <a:lnTo>
                    <a:pt x="276" y="82"/>
                  </a:lnTo>
                  <a:lnTo>
                    <a:pt x="274" y="88"/>
                  </a:lnTo>
                  <a:lnTo>
                    <a:pt x="292" y="96"/>
                  </a:lnTo>
                  <a:lnTo>
                    <a:pt x="302" y="80"/>
                  </a:lnTo>
                  <a:lnTo>
                    <a:pt x="310" y="71"/>
                  </a:lnTo>
                  <a:lnTo>
                    <a:pt x="327" y="68"/>
                  </a:lnTo>
                  <a:lnTo>
                    <a:pt x="357" y="68"/>
                  </a:lnTo>
                  <a:lnTo>
                    <a:pt x="351" y="63"/>
                  </a:lnTo>
                  <a:lnTo>
                    <a:pt x="348" y="61"/>
                  </a:lnTo>
                  <a:lnTo>
                    <a:pt x="294" y="61"/>
                  </a:lnTo>
                  <a:lnTo>
                    <a:pt x="294" y="57"/>
                  </a:lnTo>
                  <a:lnTo>
                    <a:pt x="293" y="52"/>
                  </a:lnTo>
                  <a:lnTo>
                    <a:pt x="292" y="48"/>
                  </a:lnTo>
                  <a:lnTo>
                    <a:pt x="291" y="40"/>
                  </a:lnTo>
                  <a:close/>
                  <a:moveTo>
                    <a:pt x="686" y="28"/>
                  </a:moveTo>
                  <a:lnTo>
                    <a:pt x="658" y="28"/>
                  </a:lnTo>
                  <a:lnTo>
                    <a:pt x="667" y="37"/>
                  </a:lnTo>
                  <a:lnTo>
                    <a:pt x="674" y="48"/>
                  </a:lnTo>
                  <a:lnTo>
                    <a:pt x="677" y="60"/>
                  </a:lnTo>
                  <a:lnTo>
                    <a:pt x="679" y="75"/>
                  </a:lnTo>
                  <a:lnTo>
                    <a:pt x="679" y="82"/>
                  </a:lnTo>
                  <a:lnTo>
                    <a:pt x="680" y="93"/>
                  </a:lnTo>
                  <a:lnTo>
                    <a:pt x="700" y="92"/>
                  </a:lnTo>
                  <a:lnTo>
                    <a:pt x="699" y="82"/>
                  </a:lnTo>
                  <a:lnTo>
                    <a:pt x="699" y="69"/>
                  </a:lnTo>
                  <a:lnTo>
                    <a:pt x="706" y="59"/>
                  </a:lnTo>
                  <a:lnTo>
                    <a:pt x="711" y="51"/>
                  </a:lnTo>
                  <a:lnTo>
                    <a:pt x="738" y="51"/>
                  </a:lnTo>
                  <a:lnTo>
                    <a:pt x="731" y="43"/>
                  </a:lnTo>
                  <a:lnTo>
                    <a:pt x="693" y="43"/>
                  </a:lnTo>
                  <a:lnTo>
                    <a:pt x="688" y="31"/>
                  </a:lnTo>
                  <a:lnTo>
                    <a:pt x="686" y="28"/>
                  </a:lnTo>
                  <a:close/>
                  <a:moveTo>
                    <a:pt x="879" y="53"/>
                  </a:moveTo>
                  <a:lnTo>
                    <a:pt x="851" y="53"/>
                  </a:lnTo>
                  <a:lnTo>
                    <a:pt x="861" y="56"/>
                  </a:lnTo>
                  <a:lnTo>
                    <a:pt x="865" y="65"/>
                  </a:lnTo>
                  <a:lnTo>
                    <a:pt x="871" y="92"/>
                  </a:lnTo>
                  <a:lnTo>
                    <a:pt x="891" y="87"/>
                  </a:lnTo>
                  <a:lnTo>
                    <a:pt x="888" y="77"/>
                  </a:lnTo>
                  <a:lnTo>
                    <a:pt x="884" y="62"/>
                  </a:lnTo>
                  <a:lnTo>
                    <a:pt x="879" y="53"/>
                  </a:lnTo>
                  <a:close/>
                  <a:moveTo>
                    <a:pt x="165" y="41"/>
                  </a:moveTo>
                  <a:lnTo>
                    <a:pt x="149" y="43"/>
                  </a:lnTo>
                  <a:lnTo>
                    <a:pt x="133" y="49"/>
                  </a:lnTo>
                  <a:lnTo>
                    <a:pt x="120" y="59"/>
                  </a:lnTo>
                  <a:lnTo>
                    <a:pt x="111" y="67"/>
                  </a:lnTo>
                  <a:lnTo>
                    <a:pt x="107" y="78"/>
                  </a:lnTo>
                  <a:lnTo>
                    <a:pt x="104" y="90"/>
                  </a:lnTo>
                  <a:lnTo>
                    <a:pt x="122" y="90"/>
                  </a:lnTo>
                  <a:lnTo>
                    <a:pt x="125" y="82"/>
                  </a:lnTo>
                  <a:lnTo>
                    <a:pt x="134" y="73"/>
                  </a:lnTo>
                  <a:lnTo>
                    <a:pt x="143" y="66"/>
                  </a:lnTo>
                  <a:lnTo>
                    <a:pt x="153" y="62"/>
                  </a:lnTo>
                  <a:lnTo>
                    <a:pt x="164" y="61"/>
                  </a:lnTo>
                  <a:lnTo>
                    <a:pt x="206" y="61"/>
                  </a:lnTo>
                  <a:lnTo>
                    <a:pt x="200" y="53"/>
                  </a:lnTo>
                  <a:lnTo>
                    <a:pt x="191" y="47"/>
                  </a:lnTo>
                  <a:lnTo>
                    <a:pt x="181" y="44"/>
                  </a:lnTo>
                  <a:lnTo>
                    <a:pt x="165" y="41"/>
                  </a:lnTo>
                  <a:close/>
                  <a:moveTo>
                    <a:pt x="795" y="49"/>
                  </a:moveTo>
                  <a:lnTo>
                    <a:pt x="786" y="53"/>
                  </a:lnTo>
                  <a:lnTo>
                    <a:pt x="770" y="69"/>
                  </a:lnTo>
                  <a:lnTo>
                    <a:pt x="762" y="77"/>
                  </a:lnTo>
                  <a:lnTo>
                    <a:pt x="755" y="85"/>
                  </a:lnTo>
                  <a:lnTo>
                    <a:pt x="783" y="85"/>
                  </a:lnTo>
                  <a:lnTo>
                    <a:pt x="794" y="73"/>
                  </a:lnTo>
                  <a:lnTo>
                    <a:pt x="826" y="73"/>
                  </a:lnTo>
                  <a:lnTo>
                    <a:pt x="824" y="71"/>
                  </a:lnTo>
                  <a:lnTo>
                    <a:pt x="819" y="67"/>
                  </a:lnTo>
                  <a:lnTo>
                    <a:pt x="815" y="64"/>
                  </a:lnTo>
                  <a:lnTo>
                    <a:pt x="795" y="49"/>
                  </a:lnTo>
                  <a:close/>
                  <a:moveTo>
                    <a:pt x="834" y="30"/>
                  </a:moveTo>
                  <a:lnTo>
                    <a:pt x="829" y="65"/>
                  </a:lnTo>
                  <a:lnTo>
                    <a:pt x="829" y="67"/>
                  </a:lnTo>
                  <a:lnTo>
                    <a:pt x="829" y="69"/>
                  </a:lnTo>
                  <a:lnTo>
                    <a:pt x="829" y="72"/>
                  </a:lnTo>
                  <a:lnTo>
                    <a:pt x="828" y="75"/>
                  </a:lnTo>
                  <a:lnTo>
                    <a:pt x="848" y="75"/>
                  </a:lnTo>
                  <a:lnTo>
                    <a:pt x="849" y="69"/>
                  </a:lnTo>
                  <a:lnTo>
                    <a:pt x="851" y="53"/>
                  </a:lnTo>
                  <a:lnTo>
                    <a:pt x="879" y="53"/>
                  </a:lnTo>
                  <a:lnTo>
                    <a:pt x="877" y="47"/>
                  </a:lnTo>
                  <a:lnTo>
                    <a:pt x="864" y="36"/>
                  </a:lnTo>
                  <a:lnTo>
                    <a:pt x="843" y="31"/>
                  </a:lnTo>
                  <a:lnTo>
                    <a:pt x="834" y="30"/>
                  </a:lnTo>
                  <a:close/>
                  <a:moveTo>
                    <a:pt x="279" y="19"/>
                  </a:moveTo>
                  <a:lnTo>
                    <a:pt x="261" y="20"/>
                  </a:lnTo>
                  <a:lnTo>
                    <a:pt x="245" y="24"/>
                  </a:lnTo>
                  <a:lnTo>
                    <a:pt x="232" y="30"/>
                  </a:lnTo>
                  <a:lnTo>
                    <a:pt x="220" y="40"/>
                  </a:lnTo>
                  <a:lnTo>
                    <a:pt x="214" y="46"/>
                  </a:lnTo>
                  <a:lnTo>
                    <a:pt x="210" y="53"/>
                  </a:lnTo>
                  <a:lnTo>
                    <a:pt x="207" y="62"/>
                  </a:lnTo>
                  <a:lnTo>
                    <a:pt x="227" y="62"/>
                  </a:lnTo>
                  <a:lnTo>
                    <a:pt x="243" y="45"/>
                  </a:lnTo>
                  <a:lnTo>
                    <a:pt x="255" y="41"/>
                  </a:lnTo>
                  <a:lnTo>
                    <a:pt x="271" y="40"/>
                  </a:lnTo>
                  <a:lnTo>
                    <a:pt x="291" y="40"/>
                  </a:lnTo>
                  <a:lnTo>
                    <a:pt x="287" y="21"/>
                  </a:lnTo>
                  <a:lnTo>
                    <a:pt x="279" y="19"/>
                  </a:lnTo>
                  <a:close/>
                  <a:moveTo>
                    <a:pt x="315" y="50"/>
                  </a:moveTo>
                  <a:lnTo>
                    <a:pt x="308" y="51"/>
                  </a:lnTo>
                  <a:lnTo>
                    <a:pt x="301" y="55"/>
                  </a:lnTo>
                  <a:lnTo>
                    <a:pt x="294" y="61"/>
                  </a:lnTo>
                  <a:lnTo>
                    <a:pt x="348" y="61"/>
                  </a:lnTo>
                  <a:lnTo>
                    <a:pt x="340" y="55"/>
                  </a:lnTo>
                  <a:lnTo>
                    <a:pt x="328" y="51"/>
                  </a:lnTo>
                  <a:lnTo>
                    <a:pt x="315" y="50"/>
                  </a:lnTo>
                  <a:close/>
                  <a:moveTo>
                    <a:pt x="708" y="22"/>
                  </a:moveTo>
                  <a:lnTo>
                    <a:pt x="693" y="43"/>
                  </a:lnTo>
                  <a:lnTo>
                    <a:pt x="731" y="43"/>
                  </a:lnTo>
                  <a:lnTo>
                    <a:pt x="730" y="42"/>
                  </a:lnTo>
                  <a:lnTo>
                    <a:pt x="716" y="28"/>
                  </a:lnTo>
                  <a:lnTo>
                    <a:pt x="708" y="22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8" name="Text Box 21"/>
          <p:cNvSpPr txBox="1">
            <a:spLocks noChangeArrowheads="1"/>
          </p:cNvSpPr>
          <p:nvPr/>
        </p:nvSpPr>
        <p:spPr bwMode="auto">
          <a:xfrm>
            <a:off x="5305550" y="4609410"/>
            <a:ext cx="1584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5" name="Track_9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076" name="Rectangle 428"/>
          <p:cNvSpPr>
            <a:spLocks noChangeArrowheads="1"/>
          </p:cNvSpPr>
          <p:nvPr/>
        </p:nvSpPr>
        <p:spPr bwMode="auto">
          <a:xfrm>
            <a:off x="9457239" y="914395"/>
            <a:ext cx="5833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77" name="Group 273"/>
          <p:cNvGrpSpPr>
            <a:grpSpLocks/>
          </p:cNvGrpSpPr>
          <p:nvPr/>
        </p:nvGrpSpPr>
        <p:grpSpPr bwMode="auto">
          <a:xfrm>
            <a:off x="4746806" y="2166231"/>
            <a:ext cx="2864202" cy="2393940"/>
            <a:chOff x="0" y="0"/>
            <a:chExt cx="9427" cy="7031"/>
          </a:xfrm>
        </p:grpSpPr>
        <p:sp>
          <p:nvSpPr>
            <p:cNvPr id="2078" name="Rectangle 427"/>
            <p:cNvSpPr>
              <a:spLocks noChangeArrowheads="1"/>
            </p:cNvSpPr>
            <p:nvPr/>
          </p:nvSpPr>
          <p:spPr bwMode="auto">
            <a:xfrm>
              <a:off x="10" y="0"/>
              <a:ext cx="8600" cy="7019"/>
            </a:xfrm>
            <a:prstGeom prst="rect">
              <a:avLst/>
            </a:prstGeom>
            <a:solidFill>
              <a:srgbClr val="D27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74" name="Picture 426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555"/>
              <a:ext cx="1827" cy="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9" name="Line 425"/>
            <p:cNvSpPr>
              <a:spLocks noChangeShapeType="1"/>
            </p:cNvSpPr>
            <p:nvPr/>
          </p:nvSpPr>
          <p:spPr bwMode="auto">
            <a:xfrm>
              <a:off x="10" y="555"/>
              <a:ext cx="1920" cy="0"/>
            </a:xfrm>
            <a:prstGeom prst="line">
              <a:avLst/>
            </a:prstGeom>
            <a:noFill/>
            <a:ln w="8509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1" name="Rectangle 424"/>
            <p:cNvSpPr>
              <a:spLocks noChangeArrowheads="1"/>
            </p:cNvSpPr>
            <p:nvPr/>
          </p:nvSpPr>
          <p:spPr bwMode="auto">
            <a:xfrm>
              <a:off x="10" y="0"/>
              <a:ext cx="1854" cy="4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2" name="Freeform 423"/>
            <p:cNvSpPr>
              <a:spLocks/>
            </p:cNvSpPr>
            <p:nvPr/>
          </p:nvSpPr>
          <p:spPr bwMode="auto">
            <a:xfrm>
              <a:off x="3423" y="1741"/>
              <a:ext cx="1707" cy="2640"/>
            </a:xfrm>
            <a:custGeom>
              <a:avLst/>
              <a:gdLst>
                <a:gd name="T0" fmla="+- 0 5130 3423"/>
                <a:gd name="T1" fmla="*/ T0 w 1707"/>
                <a:gd name="T2" fmla="+- 0 1742 1742"/>
                <a:gd name="T3" fmla="*/ 1742 h 2640"/>
                <a:gd name="T4" fmla="+- 0 3423 3423"/>
                <a:gd name="T5" fmla="*/ T4 w 1707"/>
                <a:gd name="T6" fmla="+- 0 1742 1742"/>
                <a:gd name="T7" fmla="*/ 1742 h 2640"/>
                <a:gd name="T8" fmla="+- 0 3423 3423"/>
                <a:gd name="T9" fmla="*/ T8 w 1707"/>
                <a:gd name="T10" fmla="+- 0 4368 1742"/>
                <a:gd name="T11" fmla="*/ 4368 h 2640"/>
                <a:gd name="T12" fmla="+- 0 5130 3423"/>
                <a:gd name="T13" fmla="*/ T12 w 1707"/>
                <a:gd name="T14" fmla="+- 0 4382 1742"/>
                <a:gd name="T15" fmla="*/ 4382 h 2640"/>
                <a:gd name="T16" fmla="+- 0 5130 3423"/>
                <a:gd name="T17" fmla="*/ T16 w 1707"/>
                <a:gd name="T18" fmla="+- 0 1742 1742"/>
                <a:gd name="T19" fmla="*/ 1742 h 26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07" h="2640">
                  <a:moveTo>
                    <a:pt x="1707" y="0"/>
                  </a:moveTo>
                  <a:lnTo>
                    <a:pt x="0" y="0"/>
                  </a:lnTo>
                  <a:lnTo>
                    <a:pt x="0" y="2626"/>
                  </a:lnTo>
                  <a:lnTo>
                    <a:pt x="1707" y="2640"/>
                  </a:lnTo>
                  <a:lnTo>
                    <a:pt x="17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70" name="Picture 42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" y="0"/>
              <a:ext cx="9387" cy="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9" name="Picture 42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3" y="541"/>
              <a:ext cx="3187" cy="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4" name="Rectangle 420"/>
            <p:cNvSpPr>
              <a:spLocks noChangeArrowheads="1"/>
            </p:cNvSpPr>
            <p:nvPr/>
          </p:nvSpPr>
          <p:spPr bwMode="auto">
            <a:xfrm>
              <a:off x="3490" y="1808"/>
              <a:ext cx="1560" cy="2600"/>
            </a:xfrm>
            <a:prstGeom prst="rect">
              <a:avLst/>
            </a:prstGeom>
            <a:solidFill>
              <a:srgbClr val="85C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5" name="Rectangle 419"/>
            <p:cNvSpPr>
              <a:spLocks noChangeArrowheads="1"/>
            </p:cNvSpPr>
            <p:nvPr/>
          </p:nvSpPr>
          <p:spPr bwMode="auto">
            <a:xfrm>
              <a:off x="5316" y="1795"/>
              <a:ext cx="3080" cy="2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66" name="Picture 418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" y="1875"/>
              <a:ext cx="2974" cy="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7" name="Rectangle 417"/>
            <p:cNvSpPr>
              <a:spLocks noChangeArrowheads="1"/>
            </p:cNvSpPr>
            <p:nvPr/>
          </p:nvSpPr>
          <p:spPr bwMode="auto">
            <a:xfrm>
              <a:off x="10" y="1795"/>
              <a:ext cx="1974" cy="2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64" name="Picture 416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" y="1875"/>
              <a:ext cx="1921" cy="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8" name="Rectangle 415"/>
            <p:cNvSpPr>
              <a:spLocks noChangeArrowheads="1"/>
            </p:cNvSpPr>
            <p:nvPr/>
          </p:nvSpPr>
          <p:spPr bwMode="auto">
            <a:xfrm>
              <a:off x="5356" y="6088"/>
              <a:ext cx="3080" cy="9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62" name="Picture 414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" y="6168"/>
              <a:ext cx="2974" cy="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Rectangle 413"/>
            <p:cNvSpPr>
              <a:spLocks noChangeArrowheads="1"/>
            </p:cNvSpPr>
            <p:nvPr/>
          </p:nvSpPr>
          <p:spPr bwMode="auto">
            <a:xfrm>
              <a:off x="10" y="6068"/>
              <a:ext cx="2007" cy="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60" name="Picture 412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" y="6148"/>
              <a:ext cx="1954" cy="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0" name="Rectangle 411"/>
            <p:cNvSpPr>
              <a:spLocks noChangeArrowheads="1"/>
            </p:cNvSpPr>
            <p:nvPr/>
          </p:nvSpPr>
          <p:spPr bwMode="auto">
            <a:xfrm>
              <a:off x="5276" y="0"/>
              <a:ext cx="3080" cy="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58" name="Picture 410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" y="0"/>
              <a:ext cx="2974" cy="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1" name="Line 409"/>
            <p:cNvSpPr>
              <a:spLocks noChangeShapeType="1"/>
            </p:cNvSpPr>
            <p:nvPr/>
          </p:nvSpPr>
          <p:spPr bwMode="auto">
            <a:xfrm>
              <a:off x="5170" y="535"/>
              <a:ext cx="3360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2" name="Freeform 408"/>
            <p:cNvSpPr>
              <a:spLocks/>
            </p:cNvSpPr>
            <p:nvPr/>
          </p:nvSpPr>
          <p:spPr bwMode="auto">
            <a:xfrm>
              <a:off x="5370" y="1863"/>
              <a:ext cx="365" cy="679"/>
            </a:xfrm>
            <a:custGeom>
              <a:avLst/>
              <a:gdLst>
                <a:gd name="T0" fmla="+- 0 5735 5370"/>
                <a:gd name="T1" fmla="*/ T0 w 365"/>
                <a:gd name="T2" fmla="+- 0 1863 1863"/>
                <a:gd name="T3" fmla="*/ 1863 h 679"/>
                <a:gd name="T4" fmla="+- 0 5730 5370"/>
                <a:gd name="T5" fmla="*/ T4 w 365"/>
                <a:gd name="T6" fmla="+- 0 1875 1863"/>
                <a:gd name="T7" fmla="*/ 1875 h 679"/>
                <a:gd name="T8" fmla="+- 0 5370 5370"/>
                <a:gd name="T9" fmla="*/ T8 w 365"/>
                <a:gd name="T10" fmla="+- 0 1875 1863"/>
                <a:gd name="T11" fmla="*/ 1875 h 679"/>
                <a:gd name="T12" fmla="+- 0 5370 5370"/>
                <a:gd name="T13" fmla="*/ T12 w 365"/>
                <a:gd name="T14" fmla="+- 0 2542 1863"/>
                <a:gd name="T15" fmla="*/ 2542 h 679"/>
                <a:gd name="T16" fmla="+- 0 5543 5370"/>
                <a:gd name="T17" fmla="*/ T16 w 365"/>
                <a:gd name="T18" fmla="+- 0 2542 1863"/>
                <a:gd name="T19" fmla="*/ 2542 h 679"/>
                <a:gd name="T20" fmla="+- 0 5659 5370"/>
                <a:gd name="T21" fmla="*/ T20 w 365"/>
                <a:gd name="T22" fmla="+- 0 2134 1863"/>
                <a:gd name="T23" fmla="*/ 2134 h 679"/>
                <a:gd name="T24" fmla="+- 0 5717 5370"/>
                <a:gd name="T25" fmla="*/ T24 w 365"/>
                <a:gd name="T26" fmla="+- 0 1928 1863"/>
                <a:gd name="T27" fmla="*/ 1928 h 679"/>
                <a:gd name="T28" fmla="+- 0 5735 5370"/>
                <a:gd name="T29" fmla="*/ T28 w 365"/>
                <a:gd name="T30" fmla="+- 0 1863 1863"/>
                <a:gd name="T31" fmla="*/ 1863 h 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365" h="679">
                  <a:moveTo>
                    <a:pt x="365" y="0"/>
                  </a:moveTo>
                  <a:lnTo>
                    <a:pt x="360" y="12"/>
                  </a:lnTo>
                  <a:lnTo>
                    <a:pt x="0" y="12"/>
                  </a:lnTo>
                  <a:lnTo>
                    <a:pt x="0" y="679"/>
                  </a:lnTo>
                  <a:lnTo>
                    <a:pt x="173" y="679"/>
                  </a:lnTo>
                  <a:lnTo>
                    <a:pt x="289" y="271"/>
                  </a:lnTo>
                  <a:lnTo>
                    <a:pt x="347" y="65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3B8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3" name="Freeform 407"/>
            <p:cNvSpPr>
              <a:spLocks/>
            </p:cNvSpPr>
            <p:nvPr/>
          </p:nvSpPr>
          <p:spPr bwMode="auto">
            <a:xfrm>
              <a:off x="5370" y="2661"/>
              <a:ext cx="281" cy="1107"/>
            </a:xfrm>
            <a:custGeom>
              <a:avLst/>
              <a:gdLst>
                <a:gd name="T0" fmla="+- 0 5370 5370"/>
                <a:gd name="T1" fmla="*/ T0 w 281"/>
                <a:gd name="T2" fmla="+- 0 2662 2662"/>
                <a:gd name="T3" fmla="*/ 2662 h 1107"/>
                <a:gd name="T4" fmla="+- 0 5370 5370"/>
                <a:gd name="T5" fmla="*/ T4 w 281"/>
                <a:gd name="T6" fmla="+- 0 3768 2662"/>
                <a:gd name="T7" fmla="*/ 3768 h 1107"/>
                <a:gd name="T8" fmla="+- 0 5650 5370"/>
                <a:gd name="T9" fmla="*/ T8 w 281"/>
                <a:gd name="T10" fmla="+- 0 3755 2662"/>
                <a:gd name="T11" fmla="*/ 3755 h 1107"/>
                <a:gd name="T12" fmla="+- 0 5543 5370"/>
                <a:gd name="T13" fmla="*/ T12 w 281"/>
                <a:gd name="T14" fmla="+- 0 2662 2662"/>
                <a:gd name="T15" fmla="*/ 2662 h 1107"/>
                <a:gd name="T16" fmla="+- 0 5370 5370"/>
                <a:gd name="T17" fmla="*/ T16 w 281"/>
                <a:gd name="T18" fmla="+- 0 2662 2662"/>
                <a:gd name="T19" fmla="*/ 2662 h 11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81" h="1107">
                  <a:moveTo>
                    <a:pt x="0" y="0"/>
                  </a:moveTo>
                  <a:lnTo>
                    <a:pt x="0" y="1106"/>
                  </a:lnTo>
                  <a:lnTo>
                    <a:pt x="280" y="1093"/>
                  </a:lnTo>
                  <a:lnTo>
                    <a:pt x="1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8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4" name="Freeform 406"/>
            <p:cNvSpPr>
              <a:spLocks/>
            </p:cNvSpPr>
            <p:nvPr/>
          </p:nvSpPr>
          <p:spPr bwMode="auto">
            <a:xfrm>
              <a:off x="7956" y="1875"/>
              <a:ext cx="387" cy="681"/>
            </a:xfrm>
            <a:custGeom>
              <a:avLst/>
              <a:gdLst>
                <a:gd name="T0" fmla="+- 0 8343 7957"/>
                <a:gd name="T1" fmla="*/ T0 w 387"/>
                <a:gd name="T2" fmla="+- 0 1875 1875"/>
                <a:gd name="T3" fmla="*/ 1875 h 681"/>
                <a:gd name="T4" fmla="+- 0 7957 7957"/>
                <a:gd name="T5" fmla="*/ T4 w 387"/>
                <a:gd name="T6" fmla="+- 0 1888 1875"/>
                <a:gd name="T7" fmla="*/ 1888 h 681"/>
                <a:gd name="T8" fmla="+- 0 8170 7957"/>
                <a:gd name="T9" fmla="*/ T8 w 387"/>
                <a:gd name="T10" fmla="+- 0 2515 1875"/>
                <a:gd name="T11" fmla="*/ 2515 h 681"/>
                <a:gd name="T12" fmla="+- 0 8170 7957"/>
                <a:gd name="T13" fmla="*/ T12 w 387"/>
                <a:gd name="T14" fmla="+- 0 2555 1875"/>
                <a:gd name="T15" fmla="*/ 2555 h 681"/>
                <a:gd name="T16" fmla="+- 0 8343 7957"/>
                <a:gd name="T17" fmla="*/ T16 w 387"/>
                <a:gd name="T18" fmla="+- 0 2542 1875"/>
                <a:gd name="T19" fmla="*/ 2542 h 681"/>
                <a:gd name="T20" fmla="+- 0 8343 7957"/>
                <a:gd name="T21" fmla="*/ T20 w 387"/>
                <a:gd name="T22" fmla="+- 0 1875 1875"/>
                <a:gd name="T23" fmla="*/ 1875 h 6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387" h="681">
                  <a:moveTo>
                    <a:pt x="386" y="0"/>
                  </a:moveTo>
                  <a:lnTo>
                    <a:pt x="0" y="13"/>
                  </a:lnTo>
                  <a:lnTo>
                    <a:pt x="213" y="640"/>
                  </a:lnTo>
                  <a:lnTo>
                    <a:pt x="213" y="680"/>
                  </a:lnTo>
                  <a:lnTo>
                    <a:pt x="386" y="667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3B8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5" name="Freeform 405"/>
            <p:cNvSpPr>
              <a:spLocks/>
            </p:cNvSpPr>
            <p:nvPr/>
          </p:nvSpPr>
          <p:spPr bwMode="auto">
            <a:xfrm>
              <a:off x="7943" y="2661"/>
              <a:ext cx="400" cy="1107"/>
            </a:xfrm>
            <a:custGeom>
              <a:avLst/>
              <a:gdLst>
                <a:gd name="T0" fmla="+- 0 8343 7943"/>
                <a:gd name="T1" fmla="*/ T0 w 400"/>
                <a:gd name="T2" fmla="+- 0 2662 2662"/>
                <a:gd name="T3" fmla="*/ 2662 h 1107"/>
                <a:gd name="T4" fmla="+- 0 8170 7943"/>
                <a:gd name="T5" fmla="*/ T4 w 400"/>
                <a:gd name="T6" fmla="+- 0 2662 2662"/>
                <a:gd name="T7" fmla="*/ 2662 h 1107"/>
                <a:gd name="T8" fmla="+- 0 7943 7943"/>
                <a:gd name="T9" fmla="*/ T8 w 400"/>
                <a:gd name="T10" fmla="+- 0 3768 2662"/>
                <a:gd name="T11" fmla="*/ 3768 h 1107"/>
                <a:gd name="T12" fmla="+- 0 8343 7943"/>
                <a:gd name="T13" fmla="*/ T12 w 400"/>
                <a:gd name="T14" fmla="+- 0 3768 2662"/>
                <a:gd name="T15" fmla="*/ 3768 h 1107"/>
                <a:gd name="T16" fmla="+- 0 8343 7943"/>
                <a:gd name="T17" fmla="*/ T16 w 400"/>
                <a:gd name="T18" fmla="+- 0 2662 2662"/>
                <a:gd name="T19" fmla="*/ 2662 h 11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00" h="1107">
                  <a:moveTo>
                    <a:pt x="400" y="0"/>
                  </a:moveTo>
                  <a:lnTo>
                    <a:pt x="227" y="0"/>
                  </a:lnTo>
                  <a:lnTo>
                    <a:pt x="0" y="1106"/>
                  </a:lnTo>
                  <a:lnTo>
                    <a:pt x="400" y="1106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3B8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52" name="Picture 404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3888"/>
              <a:ext cx="8774" cy="2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1" name="Picture 403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" y="3715"/>
              <a:ext cx="121" cy="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6" name="Rectangle 402"/>
            <p:cNvSpPr>
              <a:spLocks noChangeArrowheads="1"/>
            </p:cNvSpPr>
            <p:nvPr/>
          </p:nvSpPr>
          <p:spPr bwMode="auto">
            <a:xfrm>
              <a:off x="9386" y="0"/>
              <a:ext cx="20" cy="7019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7" name="Freeform 401"/>
            <p:cNvSpPr>
              <a:spLocks/>
            </p:cNvSpPr>
            <p:nvPr/>
          </p:nvSpPr>
          <p:spPr bwMode="auto">
            <a:xfrm>
              <a:off x="8770" y="1195"/>
              <a:ext cx="504" cy="2440"/>
            </a:xfrm>
            <a:custGeom>
              <a:avLst/>
              <a:gdLst>
                <a:gd name="T0" fmla="+- 0 9274 8770"/>
                <a:gd name="T1" fmla="*/ T0 w 504"/>
                <a:gd name="T2" fmla="+- 0 1195 1195"/>
                <a:gd name="T3" fmla="*/ 1195 h 2440"/>
                <a:gd name="T4" fmla="+- 0 8770 8770"/>
                <a:gd name="T5" fmla="*/ T4 w 504"/>
                <a:gd name="T6" fmla="+- 0 1895 1195"/>
                <a:gd name="T7" fmla="*/ 1895 h 2440"/>
                <a:gd name="T8" fmla="+- 0 8770 8770"/>
                <a:gd name="T9" fmla="*/ T8 w 504"/>
                <a:gd name="T10" fmla="+- 0 3635 1195"/>
                <a:gd name="T11" fmla="*/ 3635 h 2440"/>
                <a:gd name="T12" fmla="+- 0 9254 8770"/>
                <a:gd name="T13" fmla="*/ T12 w 504"/>
                <a:gd name="T14" fmla="+- 0 2877 1195"/>
                <a:gd name="T15" fmla="*/ 2877 h 2440"/>
                <a:gd name="T16" fmla="+- 0 9274 8770"/>
                <a:gd name="T17" fmla="*/ T16 w 504"/>
                <a:gd name="T18" fmla="+- 0 1195 1195"/>
                <a:gd name="T19" fmla="*/ 1195 h 24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04" h="2440">
                  <a:moveTo>
                    <a:pt x="504" y="0"/>
                  </a:moveTo>
                  <a:lnTo>
                    <a:pt x="0" y="700"/>
                  </a:lnTo>
                  <a:lnTo>
                    <a:pt x="0" y="2440"/>
                  </a:lnTo>
                  <a:lnTo>
                    <a:pt x="484" y="1682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48" name="Picture 400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3" y="1417"/>
              <a:ext cx="387" cy="2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8" name="Freeform 399"/>
            <p:cNvSpPr>
              <a:spLocks/>
            </p:cNvSpPr>
            <p:nvPr/>
          </p:nvSpPr>
          <p:spPr bwMode="auto">
            <a:xfrm>
              <a:off x="8736" y="5388"/>
              <a:ext cx="504" cy="1630"/>
            </a:xfrm>
            <a:custGeom>
              <a:avLst/>
              <a:gdLst>
                <a:gd name="T0" fmla="+- 0 9241 8737"/>
                <a:gd name="T1" fmla="*/ T0 w 504"/>
                <a:gd name="T2" fmla="+- 0 5388 5388"/>
                <a:gd name="T3" fmla="*/ 5388 h 1630"/>
                <a:gd name="T4" fmla="+- 0 8737 8737"/>
                <a:gd name="T5" fmla="*/ T4 w 504"/>
                <a:gd name="T6" fmla="+- 0 6088 5388"/>
                <a:gd name="T7" fmla="*/ 6088 h 1630"/>
                <a:gd name="T8" fmla="+- 0 8737 8737"/>
                <a:gd name="T9" fmla="*/ T8 w 504"/>
                <a:gd name="T10" fmla="+- 0 7018 5388"/>
                <a:gd name="T11" fmla="*/ 7018 h 1630"/>
                <a:gd name="T12" fmla="+- 0 9222 8737"/>
                <a:gd name="T13" fmla="*/ T12 w 504"/>
                <a:gd name="T14" fmla="+- 0 7018 5388"/>
                <a:gd name="T15" fmla="*/ 7018 h 1630"/>
                <a:gd name="T16" fmla="+- 0 9241 8737"/>
                <a:gd name="T17" fmla="*/ T16 w 504"/>
                <a:gd name="T18" fmla="+- 0 5388 5388"/>
                <a:gd name="T19" fmla="*/ 5388 h 16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04" h="1630">
                  <a:moveTo>
                    <a:pt x="504" y="0"/>
                  </a:moveTo>
                  <a:lnTo>
                    <a:pt x="0" y="700"/>
                  </a:lnTo>
                  <a:lnTo>
                    <a:pt x="0" y="1630"/>
                  </a:lnTo>
                  <a:lnTo>
                    <a:pt x="485" y="1630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46" name="Picture 398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" y="5610"/>
              <a:ext cx="374" cy="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9" name="Line 397"/>
            <p:cNvSpPr>
              <a:spLocks noChangeShapeType="1"/>
            </p:cNvSpPr>
            <p:nvPr/>
          </p:nvSpPr>
          <p:spPr bwMode="auto">
            <a:xfrm>
              <a:off x="1543" y="1028"/>
              <a:ext cx="440" cy="0"/>
            </a:xfrm>
            <a:prstGeom prst="line">
              <a:avLst/>
            </a:prstGeom>
            <a:noFill/>
            <a:ln w="76200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0" name="Line 396"/>
            <p:cNvSpPr>
              <a:spLocks noChangeShapeType="1"/>
            </p:cNvSpPr>
            <p:nvPr/>
          </p:nvSpPr>
          <p:spPr bwMode="auto">
            <a:xfrm>
              <a:off x="1823" y="1215"/>
              <a:ext cx="360" cy="0"/>
            </a:xfrm>
            <a:prstGeom prst="line">
              <a:avLst/>
            </a:prstGeom>
            <a:noFill/>
            <a:ln w="59271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1" name="Line 395"/>
            <p:cNvSpPr>
              <a:spLocks noChangeShapeType="1"/>
            </p:cNvSpPr>
            <p:nvPr/>
          </p:nvSpPr>
          <p:spPr bwMode="auto">
            <a:xfrm>
              <a:off x="3410" y="742"/>
              <a:ext cx="400" cy="0"/>
            </a:xfrm>
            <a:prstGeom prst="line">
              <a:avLst/>
            </a:prstGeom>
            <a:noFill/>
            <a:ln w="50800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2" name="Line 394"/>
            <p:cNvSpPr>
              <a:spLocks noChangeShapeType="1"/>
            </p:cNvSpPr>
            <p:nvPr/>
          </p:nvSpPr>
          <p:spPr bwMode="auto">
            <a:xfrm>
              <a:off x="3703" y="882"/>
              <a:ext cx="240" cy="0"/>
            </a:xfrm>
            <a:prstGeom prst="line">
              <a:avLst/>
            </a:prstGeom>
            <a:noFill/>
            <a:ln w="42343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3" name="Line 393"/>
            <p:cNvSpPr>
              <a:spLocks noChangeShapeType="1"/>
            </p:cNvSpPr>
            <p:nvPr/>
          </p:nvSpPr>
          <p:spPr bwMode="auto">
            <a:xfrm>
              <a:off x="3797" y="555"/>
              <a:ext cx="320" cy="0"/>
            </a:xfrm>
            <a:prstGeom prst="line">
              <a:avLst/>
            </a:prstGeom>
            <a:noFill/>
            <a:ln w="50800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4" name="Line 392"/>
            <p:cNvSpPr>
              <a:spLocks noChangeShapeType="1"/>
            </p:cNvSpPr>
            <p:nvPr/>
          </p:nvSpPr>
          <p:spPr bwMode="auto">
            <a:xfrm>
              <a:off x="5703" y="1108"/>
              <a:ext cx="414" cy="0"/>
            </a:xfrm>
            <a:prstGeom prst="line">
              <a:avLst/>
            </a:prstGeom>
            <a:noFill/>
            <a:ln w="42329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5" name="Line 391"/>
            <p:cNvSpPr>
              <a:spLocks noChangeShapeType="1"/>
            </p:cNvSpPr>
            <p:nvPr/>
          </p:nvSpPr>
          <p:spPr bwMode="auto">
            <a:xfrm>
              <a:off x="5930" y="1295"/>
              <a:ext cx="267" cy="0"/>
            </a:xfrm>
            <a:prstGeom prst="line">
              <a:avLst/>
            </a:prstGeom>
            <a:noFill/>
            <a:ln w="59271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6" name="Line 390"/>
            <p:cNvSpPr>
              <a:spLocks noChangeShapeType="1"/>
            </p:cNvSpPr>
            <p:nvPr/>
          </p:nvSpPr>
          <p:spPr bwMode="auto">
            <a:xfrm>
              <a:off x="5703" y="1288"/>
              <a:ext cx="160" cy="0"/>
            </a:xfrm>
            <a:prstGeom prst="line">
              <a:avLst/>
            </a:prstGeom>
            <a:noFill/>
            <a:ln w="16929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7" name="Rectangle 389"/>
            <p:cNvSpPr>
              <a:spLocks noChangeArrowheads="1"/>
            </p:cNvSpPr>
            <p:nvPr/>
          </p:nvSpPr>
          <p:spPr bwMode="auto">
            <a:xfrm>
              <a:off x="2463" y="3901"/>
              <a:ext cx="280" cy="147"/>
            </a:xfrm>
            <a:prstGeom prst="rect">
              <a:avLst/>
            </a:prstGeom>
            <a:solidFill>
              <a:srgbClr val="E78A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8" name="Line 388"/>
            <p:cNvSpPr>
              <a:spLocks noChangeShapeType="1"/>
            </p:cNvSpPr>
            <p:nvPr/>
          </p:nvSpPr>
          <p:spPr bwMode="auto">
            <a:xfrm>
              <a:off x="2623" y="4182"/>
              <a:ext cx="307" cy="0"/>
            </a:xfrm>
            <a:prstGeom prst="line">
              <a:avLst/>
            </a:prstGeom>
            <a:noFill/>
            <a:ln w="67729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9" name="Line 387"/>
            <p:cNvSpPr>
              <a:spLocks noChangeShapeType="1"/>
            </p:cNvSpPr>
            <p:nvPr/>
          </p:nvSpPr>
          <p:spPr bwMode="auto">
            <a:xfrm>
              <a:off x="2930" y="3535"/>
              <a:ext cx="240" cy="0"/>
            </a:xfrm>
            <a:prstGeom prst="line">
              <a:avLst/>
            </a:prstGeom>
            <a:noFill/>
            <a:ln w="42329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0" name="Line 386"/>
            <p:cNvSpPr>
              <a:spLocks noChangeShapeType="1"/>
            </p:cNvSpPr>
            <p:nvPr/>
          </p:nvSpPr>
          <p:spPr bwMode="auto">
            <a:xfrm>
              <a:off x="3210" y="2655"/>
              <a:ext cx="200" cy="0"/>
            </a:xfrm>
            <a:prstGeom prst="line">
              <a:avLst/>
            </a:prstGeom>
            <a:noFill/>
            <a:ln w="59271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1" name="Line 385"/>
            <p:cNvSpPr>
              <a:spLocks noChangeShapeType="1"/>
            </p:cNvSpPr>
            <p:nvPr/>
          </p:nvSpPr>
          <p:spPr bwMode="auto">
            <a:xfrm>
              <a:off x="2983" y="2848"/>
              <a:ext cx="280" cy="0"/>
            </a:xfrm>
            <a:prstGeom prst="line">
              <a:avLst/>
            </a:prstGeom>
            <a:noFill/>
            <a:ln w="84658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2" name="Line 384"/>
            <p:cNvSpPr>
              <a:spLocks noChangeShapeType="1"/>
            </p:cNvSpPr>
            <p:nvPr/>
          </p:nvSpPr>
          <p:spPr bwMode="auto">
            <a:xfrm>
              <a:off x="837" y="4035"/>
              <a:ext cx="266" cy="0"/>
            </a:xfrm>
            <a:prstGeom prst="line">
              <a:avLst/>
            </a:prstGeom>
            <a:noFill/>
            <a:ln w="33858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3" name="Line 383"/>
            <p:cNvSpPr>
              <a:spLocks noChangeShapeType="1"/>
            </p:cNvSpPr>
            <p:nvPr/>
          </p:nvSpPr>
          <p:spPr bwMode="auto">
            <a:xfrm>
              <a:off x="1077" y="4168"/>
              <a:ext cx="240" cy="0"/>
            </a:xfrm>
            <a:prstGeom prst="line">
              <a:avLst/>
            </a:prstGeom>
            <a:noFill/>
            <a:ln w="33871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4" name="Line 382"/>
            <p:cNvSpPr>
              <a:spLocks noChangeShapeType="1"/>
            </p:cNvSpPr>
            <p:nvPr/>
          </p:nvSpPr>
          <p:spPr bwMode="auto">
            <a:xfrm>
              <a:off x="7810" y="4122"/>
              <a:ext cx="267" cy="0"/>
            </a:xfrm>
            <a:prstGeom prst="line">
              <a:avLst/>
            </a:prstGeom>
            <a:noFill/>
            <a:ln w="59271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5" name="Line 381"/>
            <p:cNvSpPr>
              <a:spLocks noChangeShapeType="1"/>
            </p:cNvSpPr>
            <p:nvPr/>
          </p:nvSpPr>
          <p:spPr bwMode="auto">
            <a:xfrm>
              <a:off x="7650" y="4295"/>
              <a:ext cx="240" cy="0"/>
            </a:xfrm>
            <a:prstGeom prst="line">
              <a:avLst/>
            </a:prstGeom>
            <a:noFill/>
            <a:ln w="42329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6" name="Line 380"/>
            <p:cNvSpPr>
              <a:spLocks noChangeShapeType="1"/>
            </p:cNvSpPr>
            <p:nvPr/>
          </p:nvSpPr>
          <p:spPr bwMode="auto">
            <a:xfrm>
              <a:off x="8330" y="1295"/>
              <a:ext cx="280" cy="0"/>
            </a:xfrm>
            <a:prstGeom prst="line">
              <a:avLst/>
            </a:prstGeom>
            <a:noFill/>
            <a:ln w="76200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7" name="Rectangle 379"/>
            <p:cNvSpPr>
              <a:spLocks noChangeArrowheads="1"/>
            </p:cNvSpPr>
            <p:nvPr/>
          </p:nvSpPr>
          <p:spPr bwMode="auto">
            <a:xfrm>
              <a:off x="8543" y="1475"/>
              <a:ext cx="94" cy="94"/>
            </a:xfrm>
            <a:prstGeom prst="rect">
              <a:avLst/>
            </a:prstGeom>
            <a:solidFill>
              <a:srgbClr val="E78A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8" name="Rectangle 378"/>
            <p:cNvSpPr>
              <a:spLocks noChangeArrowheads="1"/>
            </p:cNvSpPr>
            <p:nvPr/>
          </p:nvSpPr>
          <p:spPr bwMode="auto">
            <a:xfrm>
              <a:off x="8503" y="6448"/>
              <a:ext cx="80" cy="120"/>
            </a:xfrm>
            <a:prstGeom prst="rect">
              <a:avLst/>
            </a:prstGeom>
            <a:solidFill>
              <a:srgbClr val="E78A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9" name="Rectangle 377"/>
            <p:cNvSpPr>
              <a:spLocks noChangeArrowheads="1"/>
            </p:cNvSpPr>
            <p:nvPr/>
          </p:nvSpPr>
          <p:spPr bwMode="auto">
            <a:xfrm>
              <a:off x="8423" y="6688"/>
              <a:ext cx="120" cy="80"/>
            </a:xfrm>
            <a:prstGeom prst="rect">
              <a:avLst/>
            </a:prstGeom>
            <a:solidFill>
              <a:srgbClr val="E78A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0" name="Line 376"/>
            <p:cNvSpPr>
              <a:spLocks noChangeShapeType="1"/>
            </p:cNvSpPr>
            <p:nvPr/>
          </p:nvSpPr>
          <p:spPr bwMode="auto">
            <a:xfrm>
              <a:off x="3783" y="6535"/>
              <a:ext cx="280" cy="0"/>
            </a:xfrm>
            <a:prstGeom prst="line">
              <a:avLst/>
            </a:prstGeom>
            <a:noFill/>
            <a:ln w="76200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1" name="Line 375"/>
            <p:cNvSpPr>
              <a:spLocks noChangeShapeType="1"/>
            </p:cNvSpPr>
            <p:nvPr/>
          </p:nvSpPr>
          <p:spPr bwMode="auto">
            <a:xfrm>
              <a:off x="4023" y="6715"/>
              <a:ext cx="227" cy="0"/>
            </a:xfrm>
            <a:prstGeom prst="line">
              <a:avLst/>
            </a:prstGeom>
            <a:noFill/>
            <a:ln w="33871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2" name="Line 374"/>
            <p:cNvSpPr>
              <a:spLocks noChangeShapeType="1"/>
            </p:cNvSpPr>
            <p:nvPr/>
          </p:nvSpPr>
          <p:spPr bwMode="auto">
            <a:xfrm>
              <a:off x="4250" y="6508"/>
              <a:ext cx="173" cy="0"/>
            </a:xfrm>
            <a:prstGeom prst="line">
              <a:avLst/>
            </a:prstGeom>
            <a:noFill/>
            <a:ln w="59271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3" name="Line 373"/>
            <p:cNvSpPr>
              <a:spLocks noChangeShapeType="1"/>
            </p:cNvSpPr>
            <p:nvPr/>
          </p:nvSpPr>
          <p:spPr bwMode="auto">
            <a:xfrm>
              <a:off x="2197" y="6822"/>
              <a:ext cx="280" cy="0"/>
            </a:xfrm>
            <a:prstGeom prst="line">
              <a:avLst/>
            </a:prstGeom>
            <a:noFill/>
            <a:ln w="50800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4" name="Rectangle 372"/>
            <p:cNvSpPr>
              <a:spLocks noChangeArrowheads="1"/>
            </p:cNvSpPr>
            <p:nvPr/>
          </p:nvSpPr>
          <p:spPr bwMode="auto">
            <a:xfrm>
              <a:off x="2450" y="6595"/>
              <a:ext cx="134" cy="27"/>
            </a:xfrm>
            <a:prstGeom prst="rect">
              <a:avLst/>
            </a:prstGeom>
            <a:solidFill>
              <a:srgbClr val="E78A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5" name="Line 371"/>
            <p:cNvSpPr>
              <a:spLocks noChangeShapeType="1"/>
            </p:cNvSpPr>
            <p:nvPr/>
          </p:nvSpPr>
          <p:spPr bwMode="auto">
            <a:xfrm>
              <a:off x="2703" y="6808"/>
              <a:ext cx="160" cy="0"/>
            </a:xfrm>
            <a:prstGeom prst="line">
              <a:avLst/>
            </a:prstGeom>
            <a:noFill/>
            <a:ln w="16929">
              <a:solidFill>
                <a:srgbClr val="E78A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7" name="Freeform 370"/>
            <p:cNvSpPr>
              <a:spLocks/>
            </p:cNvSpPr>
            <p:nvPr/>
          </p:nvSpPr>
          <p:spPr bwMode="auto">
            <a:xfrm>
              <a:off x="10" y="3888"/>
              <a:ext cx="8787" cy="654"/>
            </a:xfrm>
            <a:custGeom>
              <a:avLst/>
              <a:gdLst>
                <a:gd name="T0" fmla="+- 0 8663 10"/>
                <a:gd name="T1" fmla="*/ T0 w 8787"/>
                <a:gd name="T2" fmla="+- 0 3888 3888"/>
                <a:gd name="T3" fmla="*/ 3888 h 654"/>
                <a:gd name="T4" fmla="+- 0 8290 10"/>
                <a:gd name="T5" fmla="*/ T4 w 8787"/>
                <a:gd name="T6" fmla="+- 0 4368 3888"/>
                <a:gd name="T7" fmla="*/ 4368 h 654"/>
                <a:gd name="T8" fmla="+- 0 10 10"/>
                <a:gd name="T9" fmla="*/ T8 w 8787"/>
                <a:gd name="T10" fmla="+- 0 4395 3888"/>
                <a:gd name="T11" fmla="*/ 4395 h 654"/>
                <a:gd name="T12" fmla="+- 0 10 10"/>
                <a:gd name="T13" fmla="*/ T12 w 8787"/>
                <a:gd name="T14" fmla="+- 0 4542 3888"/>
                <a:gd name="T15" fmla="*/ 4542 h 654"/>
                <a:gd name="T16" fmla="+- 0 8383 10"/>
                <a:gd name="T17" fmla="*/ T16 w 8787"/>
                <a:gd name="T18" fmla="+- 0 4515 3888"/>
                <a:gd name="T19" fmla="*/ 4515 h 654"/>
                <a:gd name="T20" fmla="+- 0 8797 10"/>
                <a:gd name="T21" fmla="*/ T20 w 8787"/>
                <a:gd name="T22" fmla="+- 0 3915 3888"/>
                <a:gd name="T23" fmla="*/ 3915 h 654"/>
                <a:gd name="T24" fmla="+- 0 8663 10"/>
                <a:gd name="T25" fmla="*/ T24 w 8787"/>
                <a:gd name="T26" fmla="+- 0 3888 3888"/>
                <a:gd name="T27" fmla="*/ 3888 h 6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8787" h="654">
                  <a:moveTo>
                    <a:pt x="8653" y="0"/>
                  </a:moveTo>
                  <a:lnTo>
                    <a:pt x="8280" y="480"/>
                  </a:lnTo>
                  <a:lnTo>
                    <a:pt x="0" y="507"/>
                  </a:lnTo>
                  <a:lnTo>
                    <a:pt x="0" y="654"/>
                  </a:lnTo>
                  <a:lnTo>
                    <a:pt x="8373" y="627"/>
                  </a:lnTo>
                  <a:lnTo>
                    <a:pt x="8787" y="27"/>
                  </a:lnTo>
                  <a:lnTo>
                    <a:pt x="8653" y="0"/>
                  </a:lnTo>
                  <a:close/>
                </a:path>
              </a:pathLst>
            </a:custGeom>
            <a:solidFill>
              <a:srgbClr val="DC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9" name="Line 369"/>
            <p:cNvSpPr>
              <a:spLocks noChangeShapeType="1"/>
            </p:cNvSpPr>
            <p:nvPr/>
          </p:nvSpPr>
          <p:spPr bwMode="auto">
            <a:xfrm>
              <a:off x="7277" y="4782"/>
              <a:ext cx="333" cy="0"/>
            </a:xfrm>
            <a:prstGeom prst="line">
              <a:avLst/>
            </a:prstGeom>
            <a:noFill/>
            <a:ln w="84658">
              <a:solidFill>
                <a:srgbClr val="81ACC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0" name="Line 368"/>
            <p:cNvSpPr>
              <a:spLocks noChangeShapeType="1"/>
            </p:cNvSpPr>
            <p:nvPr/>
          </p:nvSpPr>
          <p:spPr bwMode="auto">
            <a:xfrm>
              <a:off x="7477" y="4968"/>
              <a:ext cx="333" cy="0"/>
            </a:xfrm>
            <a:prstGeom prst="line">
              <a:avLst/>
            </a:prstGeom>
            <a:noFill/>
            <a:ln w="67729">
              <a:solidFill>
                <a:srgbClr val="81ACC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3" name="Line 367"/>
            <p:cNvSpPr>
              <a:spLocks noChangeShapeType="1"/>
            </p:cNvSpPr>
            <p:nvPr/>
          </p:nvSpPr>
          <p:spPr bwMode="auto">
            <a:xfrm>
              <a:off x="317" y="5448"/>
              <a:ext cx="320" cy="0"/>
            </a:xfrm>
            <a:prstGeom prst="line">
              <a:avLst/>
            </a:prstGeom>
            <a:noFill/>
            <a:ln w="67729">
              <a:solidFill>
                <a:srgbClr val="81ACC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4" name="Line 366"/>
            <p:cNvSpPr>
              <a:spLocks noChangeShapeType="1"/>
            </p:cNvSpPr>
            <p:nvPr/>
          </p:nvSpPr>
          <p:spPr bwMode="auto">
            <a:xfrm>
              <a:off x="503" y="5615"/>
              <a:ext cx="294" cy="0"/>
            </a:xfrm>
            <a:prstGeom prst="line">
              <a:avLst/>
            </a:prstGeom>
            <a:noFill/>
            <a:ln w="59271">
              <a:solidFill>
                <a:srgbClr val="81ACC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5" name="Line 365"/>
            <p:cNvSpPr>
              <a:spLocks noChangeShapeType="1"/>
            </p:cNvSpPr>
            <p:nvPr/>
          </p:nvSpPr>
          <p:spPr bwMode="auto">
            <a:xfrm>
              <a:off x="677" y="5448"/>
              <a:ext cx="240" cy="0"/>
            </a:xfrm>
            <a:prstGeom prst="line">
              <a:avLst/>
            </a:prstGeom>
            <a:noFill/>
            <a:ln w="67729">
              <a:solidFill>
                <a:srgbClr val="81ACC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6" name="Line 364"/>
            <p:cNvSpPr>
              <a:spLocks noChangeShapeType="1"/>
            </p:cNvSpPr>
            <p:nvPr/>
          </p:nvSpPr>
          <p:spPr bwMode="auto">
            <a:xfrm>
              <a:off x="2957" y="5475"/>
              <a:ext cx="293" cy="0"/>
            </a:xfrm>
            <a:prstGeom prst="line">
              <a:avLst/>
            </a:prstGeom>
            <a:noFill/>
            <a:ln w="67729">
              <a:solidFill>
                <a:srgbClr val="81ACC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7" name="Line 363"/>
            <p:cNvSpPr>
              <a:spLocks noChangeShapeType="1"/>
            </p:cNvSpPr>
            <p:nvPr/>
          </p:nvSpPr>
          <p:spPr bwMode="auto">
            <a:xfrm>
              <a:off x="3143" y="5648"/>
              <a:ext cx="280" cy="0"/>
            </a:xfrm>
            <a:prstGeom prst="line">
              <a:avLst/>
            </a:prstGeom>
            <a:noFill/>
            <a:ln w="50800">
              <a:solidFill>
                <a:srgbClr val="81ACC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" name="Line 362"/>
            <p:cNvSpPr>
              <a:spLocks noChangeShapeType="1"/>
            </p:cNvSpPr>
            <p:nvPr/>
          </p:nvSpPr>
          <p:spPr bwMode="auto">
            <a:xfrm>
              <a:off x="4610" y="4708"/>
              <a:ext cx="280" cy="0"/>
            </a:xfrm>
            <a:prstGeom prst="line">
              <a:avLst/>
            </a:prstGeom>
            <a:noFill/>
            <a:ln w="42329">
              <a:solidFill>
                <a:srgbClr val="81ACC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1" name="Line 361"/>
            <p:cNvSpPr>
              <a:spLocks noChangeShapeType="1"/>
            </p:cNvSpPr>
            <p:nvPr/>
          </p:nvSpPr>
          <p:spPr bwMode="auto">
            <a:xfrm>
              <a:off x="8610" y="5608"/>
              <a:ext cx="0" cy="141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3" name="Freeform 360"/>
            <p:cNvSpPr>
              <a:spLocks/>
            </p:cNvSpPr>
            <p:nvPr/>
          </p:nvSpPr>
          <p:spPr bwMode="auto">
            <a:xfrm>
              <a:off x="10" y="0"/>
              <a:ext cx="8637" cy="4405"/>
            </a:xfrm>
            <a:custGeom>
              <a:avLst/>
              <a:gdLst>
                <a:gd name="T0" fmla="+- 0 8620 10"/>
                <a:gd name="T1" fmla="*/ T0 w 8637"/>
                <a:gd name="T2" fmla="*/ 0 h 4405"/>
                <a:gd name="T3" fmla="+- 0 8600 10"/>
                <a:gd name="T4" fmla="*/ T3 w 8637"/>
                <a:gd name="T5" fmla="*/ 0 h 4405"/>
                <a:gd name="T6" fmla="+- 0 8627 10"/>
                <a:gd name="T7" fmla="*/ T6 w 8637"/>
                <a:gd name="T8" fmla="*/ 3885 h 4405"/>
                <a:gd name="T9" fmla="+- 0 8290 10"/>
                <a:gd name="T10" fmla="*/ T9 w 8637"/>
                <a:gd name="T11" fmla="*/ 4368 h 4405"/>
                <a:gd name="T12" fmla="+- 0 10 10"/>
                <a:gd name="T13" fmla="*/ T12 w 8637"/>
                <a:gd name="T14" fmla="*/ 4385 h 4405"/>
                <a:gd name="T15" fmla="+- 0 10 10"/>
                <a:gd name="T16" fmla="*/ T15 w 8637"/>
                <a:gd name="T17" fmla="*/ 4405 h 4405"/>
                <a:gd name="T18" fmla="+- 0 8295 10"/>
                <a:gd name="T19" fmla="*/ T18 w 8637"/>
                <a:gd name="T20" fmla="*/ 4405 h 4405"/>
                <a:gd name="T21" fmla="+- 0 8647 10"/>
                <a:gd name="T22" fmla="*/ T21 w 8637"/>
                <a:gd name="T23" fmla="*/ 3892 h 4405"/>
                <a:gd name="T24" fmla="+- 0 8620 10"/>
                <a:gd name="T25" fmla="*/ T24 w 8637"/>
                <a:gd name="T26" fmla="*/ 0 h 4405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</a:cxnLst>
              <a:rect l="0" t="0" r="r" b="b"/>
              <a:pathLst>
                <a:path w="8637" h="4405">
                  <a:moveTo>
                    <a:pt x="8610" y="0"/>
                  </a:moveTo>
                  <a:lnTo>
                    <a:pt x="8590" y="0"/>
                  </a:lnTo>
                  <a:lnTo>
                    <a:pt x="8617" y="3885"/>
                  </a:lnTo>
                  <a:lnTo>
                    <a:pt x="8280" y="4368"/>
                  </a:lnTo>
                  <a:lnTo>
                    <a:pt x="0" y="4385"/>
                  </a:lnTo>
                  <a:lnTo>
                    <a:pt x="0" y="4405"/>
                  </a:lnTo>
                  <a:lnTo>
                    <a:pt x="8285" y="4405"/>
                  </a:lnTo>
                  <a:lnTo>
                    <a:pt x="8637" y="3892"/>
                  </a:lnTo>
                  <a:lnTo>
                    <a:pt x="861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5" name="AutoShape 359"/>
            <p:cNvSpPr>
              <a:spLocks/>
            </p:cNvSpPr>
            <p:nvPr/>
          </p:nvSpPr>
          <p:spPr bwMode="auto">
            <a:xfrm>
              <a:off x="3480" y="1796"/>
              <a:ext cx="1580" cy="2597"/>
            </a:xfrm>
            <a:custGeom>
              <a:avLst/>
              <a:gdLst>
                <a:gd name="T0" fmla="+- 0 5040 3480"/>
                <a:gd name="T1" fmla="*/ T0 w 1580"/>
                <a:gd name="T2" fmla="+- 0 1798 1797"/>
                <a:gd name="T3" fmla="*/ 1798 h 2597"/>
                <a:gd name="T4" fmla="+- 0 3480 3480"/>
                <a:gd name="T5" fmla="*/ T4 w 1580"/>
                <a:gd name="T6" fmla="+- 0 1798 1797"/>
                <a:gd name="T7" fmla="*/ 1798 h 2597"/>
                <a:gd name="T8" fmla="+- 0 3480 3480"/>
                <a:gd name="T9" fmla="*/ T8 w 1580"/>
                <a:gd name="T10" fmla="+- 0 4393 1797"/>
                <a:gd name="T11" fmla="*/ 4393 h 2597"/>
                <a:gd name="T12" fmla="+- 0 3510 3480"/>
                <a:gd name="T13" fmla="*/ T12 w 1580"/>
                <a:gd name="T14" fmla="+- 0 4393 1797"/>
                <a:gd name="T15" fmla="*/ 4393 h 2597"/>
                <a:gd name="T16" fmla="+- 0 3515 3480"/>
                <a:gd name="T17" fmla="*/ T16 w 1580"/>
                <a:gd name="T18" fmla="+- 0 1958 1797"/>
                <a:gd name="T19" fmla="*/ 1958 h 2597"/>
                <a:gd name="T20" fmla="+- 0 3515 3480"/>
                <a:gd name="T21" fmla="*/ T20 w 1580"/>
                <a:gd name="T22" fmla="+- 0 1848 1797"/>
                <a:gd name="T23" fmla="*/ 1848 h 2597"/>
                <a:gd name="T24" fmla="+- 0 5039 3480"/>
                <a:gd name="T25" fmla="*/ T24 w 1580"/>
                <a:gd name="T26" fmla="+- 0 1818 1797"/>
                <a:gd name="T27" fmla="*/ 1818 h 2597"/>
                <a:gd name="T28" fmla="+- 0 5039 3480"/>
                <a:gd name="T29" fmla="*/ T28 w 1580"/>
                <a:gd name="T30" fmla="+- 0 1806 1797"/>
                <a:gd name="T31" fmla="*/ 1806 h 2597"/>
                <a:gd name="T32" fmla="+- 0 5039 3480"/>
                <a:gd name="T33" fmla="*/ T32 w 1580"/>
                <a:gd name="T34" fmla="+- 0 1800 1797"/>
                <a:gd name="T35" fmla="*/ 1800 h 2597"/>
                <a:gd name="T36" fmla="+- 0 5040 3480"/>
                <a:gd name="T37" fmla="*/ T36 w 1580"/>
                <a:gd name="T38" fmla="+- 0 1798 1797"/>
                <a:gd name="T39" fmla="*/ 1798 h 2597"/>
                <a:gd name="T40" fmla="+- 0 5060 3480"/>
                <a:gd name="T41" fmla="*/ T40 w 1580"/>
                <a:gd name="T42" fmla="+- 0 1798 1797"/>
                <a:gd name="T43" fmla="*/ 1798 h 2597"/>
                <a:gd name="T44" fmla="+- 0 5040 3480"/>
                <a:gd name="T45" fmla="*/ T44 w 1580"/>
                <a:gd name="T46" fmla="+- 0 1798 1797"/>
                <a:gd name="T47" fmla="*/ 1798 h 2597"/>
                <a:gd name="T48" fmla="+- 0 5040 3480"/>
                <a:gd name="T49" fmla="*/ T48 w 1580"/>
                <a:gd name="T50" fmla="+- 0 1818 1797"/>
                <a:gd name="T51" fmla="*/ 1818 h 2597"/>
                <a:gd name="T52" fmla="+- 0 5039 3480"/>
                <a:gd name="T53" fmla="*/ T52 w 1580"/>
                <a:gd name="T54" fmla="+- 0 1818 1797"/>
                <a:gd name="T55" fmla="*/ 1818 h 2597"/>
                <a:gd name="T56" fmla="+- 0 5039 3480"/>
                <a:gd name="T57" fmla="*/ T56 w 1580"/>
                <a:gd name="T58" fmla="+- 0 1848 1797"/>
                <a:gd name="T59" fmla="*/ 1848 h 2597"/>
                <a:gd name="T60" fmla="+- 0 5038 3480"/>
                <a:gd name="T61" fmla="*/ T60 w 1580"/>
                <a:gd name="T62" fmla="+- 0 1899 1797"/>
                <a:gd name="T63" fmla="*/ 1899 h 2597"/>
                <a:gd name="T64" fmla="+- 0 5038 3480"/>
                <a:gd name="T65" fmla="*/ T64 w 1580"/>
                <a:gd name="T66" fmla="+- 0 1958 1797"/>
                <a:gd name="T67" fmla="*/ 1958 h 2597"/>
                <a:gd name="T68" fmla="+- 0 5038 3480"/>
                <a:gd name="T69" fmla="*/ T68 w 1580"/>
                <a:gd name="T70" fmla="+- 0 2048 1797"/>
                <a:gd name="T71" fmla="*/ 2048 h 2597"/>
                <a:gd name="T72" fmla="+- 0 5037 3480"/>
                <a:gd name="T73" fmla="*/ T72 w 1580"/>
                <a:gd name="T74" fmla="+- 0 2164 1797"/>
                <a:gd name="T75" fmla="*/ 2164 h 2597"/>
                <a:gd name="T76" fmla="+- 0 5037 3480"/>
                <a:gd name="T77" fmla="*/ T76 w 1580"/>
                <a:gd name="T78" fmla="+- 0 2309 1797"/>
                <a:gd name="T79" fmla="*/ 2309 h 2597"/>
                <a:gd name="T80" fmla="+- 0 5036 3480"/>
                <a:gd name="T81" fmla="*/ T80 w 1580"/>
                <a:gd name="T82" fmla="+- 0 2487 1797"/>
                <a:gd name="T83" fmla="*/ 2487 h 2597"/>
                <a:gd name="T84" fmla="+- 0 5036 3480"/>
                <a:gd name="T85" fmla="*/ T84 w 1580"/>
                <a:gd name="T86" fmla="+- 0 2699 1797"/>
                <a:gd name="T87" fmla="*/ 2699 h 2597"/>
                <a:gd name="T88" fmla="+- 0 5036 3480"/>
                <a:gd name="T89" fmla="*/ T88 w 1580"/>
                <a:gd name="T90" fmla="+- 0 2949 1797"/>
                <a:gd name="T91" fmla="*/ 2949 h 2597"/>
                <a:gd name="T92" fmla="+- 0 5035 3480"/>
                <a:gd name="T93" fmla="*/ T92 w 1580"/>
                <a:gd name="T94" fmla="+- 0 3240 1797"/>
                <a:gd name="T95" fmla="*/ 3240 h 2597"/>
                <a:gd name="T96" fmla="+- 0 5035 3480"/>
                <a:gd name="T97" fmla="*/ T96 w 1580"/>
                <a:gd name="T98" fmla="+- 0 3575 1797"/>
                <a:gd name="T99" fmla="*/ 3575 h 2597"/>
                <a:gd name="T100" fmla="+- 0 5035 3480"/>
                <a:gd name="T101" fmla="*/ T100 w 1580"/>
                <a:gd name="T102" fmla="+- 0 4388 1797"/>
                <a:gd name="T103" fmla="*/ 4388 h 2597"/>
                <a:gd name="T104" fmla="+- 0 5060 3480"/>
                <a:gd name="T105" fmla="*/ T104 w 1580"/>
                <a:gd name="T106" fmla="+- 0 4388 1797"/>
                <a:gd name="T107" fmla="*/ 4388 h 2597"/>
                <a:gd name="T108" fmla="+- 0 5060 3480"/>
                <a:gd name="T109" fmla="*/ T108 w 1580"/>
                <a:gd name="T110" fmla="+- 0 1798 1797"/>
                <a:gd name="T111" fmla="*/ 1798 h 2597"/>
                <a:gd name="T112" fmla="+- 0 5040 3480"/>
                <a:gd name="T113" fmla="*/ T112 w 1580"/>
                <a:gd name="T114" fmla="+- 0 1797 1797"/>
                <a:gd name="T115" fmla="*/ 1797 h 2597"/>
                <a:gd name="T116" fmla="+- 0 5040 3480"/>
                <a:gd name="T117" fmla="*/ T116 w 1580"/>
                <a:gd name="T118" fmla="+- 0 1797 1797"/>
                <a:gd name="T119" fmla="*/ 1797 h 2597"/>
                <a:gd name="T120" fmla="+- 0 5039 3480"/>
                <a:gd name="T121" fmla="*/ T120 w 1580"/>
                <a:gd name="T122" fmla="+- 0 1800 1797"/>
                <a:gd name="T123" fmla="*/ 1800 h 2597"/>
                <a:gd name="T124" fmla="+- 0 5039 3480"/>
                <a:gd name="T125" fmla="*/ T124 w 1580"/>
                <a:gd name="T126" fmla="+- 0 1806 1797"/>
                <a:gd name="T127" fmla="*/ 1806 h 2597"/>
                <a:gd name="T128" fmla="+- 0 5039 3480"/>
                <a:gd name="T129" fmla="*/ T128 w 1580"/>
                <a:gd name="T130" fmla="+- 0 1818 1797"/>
                <a:gd name="T131" fmla="*/ 1818 h 2597"/>
                <a:gd name="T132" fmla="+- 0 5040 3480"/>
                <a:gd name="T133" fmla="*/ T132 w 1580"/>
                <a:gd name="T134" fmla="+- 0 1818 1797"/>
                <a:gd name="T135" fmla="*/ 1818 h 2597"/>
                <a:gd name="T136" fmla="+- 0 5040 3480"/>
                <a:gd name="T137" fmla="*/ T136 w 1580"/>
                <a:gd name="T138" fmla="+- 0 1798 1797"/>
                <a:gd name="T139" fmla="*/ 1798 h 2597"/>
                <a:gd name="T140" fmla="+- 0 5040 3480"/>
                <a:gd name="T141" fmla="*/ T140 w 1580"/>
                <a:gd name="T142" fmla="+- 0 1797 1797"/>
                <a:gd name="T143" fmla="*/ 1797 h 25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1580" h="2597">
                  <a:moveTo>
                    <a:pt x="1560" y="1"/>
                  </a:moveTo>
                  <a:lnTo>
                    <a:pt x="0" y="1"/>
                  </a:lnTo>
                  <a:lnTo>
                    <a:pt x="0" y="2596"/>
                  </a:lnTo>
                  <a:lnTo>
                    <a:pt x="30" y="2596"/>
                  </a:lnTo>
                  <a:lnTo>
                    <a:pt x="35" y="161"/>
                  </a:lnTo>
                  <a:lnTo>
                    <a:pt x="35" y="51"/>
                  </a:lnTo>
                  <a:lnTo>
                    <a:pt x="1559" y="21"/>
                  </a:lnTo>
                  <a:lnTo>
                    <a:pt x="1559" y="9"/>
                  </a:lnTo>
                  <a:lnTo>
                    <a:pt x="1559" y="3"/>
                  </a:lnTo>
                  <a:lnTo>
                    <a:pt x="1560" y="1"/>
                  </a:lnTo>
                  <a:close/>
                  <a:moveTo>
                    <a:pt x="1580" y="1"/>
                  </a:moveTo>
                  <a:lnTo>
                    <a:pt x="1560" y="1"/>
                  </a:lnTo>
                  <a:lnTo>
                    <a:pt x="1560" y="21"/>
                  </a:lnTo>
                  <a:lnTo>
                    <a:pt x="1559" y="21"/>
                  </a:lnTo>
                  <a:lnTo>
                    <a:pt x="1559" y="51"/>
                  </a:lnTo>
                  <a:lnTo>
                    <a:pt x="1558" y="102"/>
                  </a:lnTo>
                  <a:lnTo>
                    <a:pt x="1558" y="161"/>
                  </a:lnTo>
                  <a:lnTo>
                    <a:pt x="1558" y="251"/>
                  </a:lnTo>
                  <a:lnTo>
                    <a:pt x="1557" y="367"/>
                  </a:lnTo>
                  <a:lnTo>
                    <a:pt x="1557" y="512"/>
                  </a:lnTo>
                  <a:lnTo>
                    <a:pt x="1556" y="690"/>
                  </a:lnTo>
                  <a:lnTo>
                    <a:pt x="1556" y="902"/>
                  </a:lnTo>
                  <a:lnTo>
                    <a:pt x="1556" y="1152"/>
                  </a:lnTo>
                  <a:lnTo>
                    <a:pt x="1555" y="1443"/>
                  </a:lnTo>
                  <a:lnTo>
                    <a:pt x="1555" y="1778"/>
                  </a:lnTo>
                  <a:lnTo>
                    <a:pt x="1555" y="2591"/>
                  </a:lnTo>
                  <a:lnTo>
                    <a:pt x="1580" y="2591"/>
                  </a:lnTo>
                  <a:lnTo>
                    <a:pt x="1580" y="1"/>
                  </a:lnTo>
                  <a:close/>
                  <a:moveTo>
                    <a:pt x="1560" y="0"/>
                  </a:moveTo>
                  <a:lnTo>
                    <a:pt x="1560" y="0"/>
                  </a:lnTo>
                  <a:lnTo>
                    <a:pt x="1559" y="3"/>
                  </a:lnTo>
                  <a:lnTo>
                    <a:pt x="1559" y="9"/>
                  </a:lnTo>
                  <a:lnTo>
                    <a:pt x="1559" y="21"/>
                  </a:lnTo>
                  <a:lnTo>
                    <a:pt x="1560" y="21"/>
                  </a:lnTo>
                  <a:lnTo>
                    <a:pt x="1560" y="1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7" name="Line 358"/>
            <p:cNvSpPr>
              <a:spLocks noChangeShapeType="1"/>
            </p:cNvSpPr>
            <p:nvPr/>
          </p:nvSpPr>
          <p:spPr bwMode="auto">
            <a:xfrm>
              <a:off x="5307" y="3836"/>
              <a:ext cx="310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8" name="Line 357"/>
            <p:cNvSpPr>
              <a:spLocks noChangeShapeType="1"/>
            </p:cNvSpPr>
            <p:nvPr/>
          </p:nvSpPr>
          <p:spPr bwMode="auto">
            <a:xfrm>
              <a:off x="5317" y="1806"/>
              <a:ext cx="0" cy="202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1" name="Line 356"/>
            <p:cNvSpPr>
              <a:spLocks noChangeShapeType="1"/>
            </p:cNvSpPr>
            <p:nvPr/>
          </p:nvSpPr>
          <p:spPr bwMode="auto">
            <a:xfrm>
              <a:off x="5307" y="1796"/>
              <a:ext cx="310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2" name="Line 355"/>
            <p:cNvSpPr>
              <a:spLocks noChangeShapeType="1"/>
            </p:cNvSpPr>
            <p:nvPr/>
          </p:nvSpPr>
          <p:spPr bwMode="auto">
            <a:xfrm>
              <a:off x="8397" y="1805"/>
              <a:ext cx="0" cy="202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3" name="Line 354"/>
            <p:cNvSpPr>
              <a:spLocks noChangeShapeType="1"/>
            </p:cNvSpPr>
            <p:nvPr/>
          </p:nvSpPr>
          <p:spPr bwMode="auto">
            <a:xfrm>
              <a:off x="6773" y="2542"/>
              <a:ext cx="158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5" name="Line 353"/>
            <p:cNvSpPr>
              <a:spLocks noChangeShapeType="1"/>
            </p:cNvSpPr>
            <p:nvPr/>
          </p:nvSpPr>
          <p:spPr bwMode="auto">
            <a:xfrm>
              <a:off x="6783" y="1886"/>
              <a:ext cx="0" cy="646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6" name="Line 352"/>
            <p:cNvSpPr>
              <a:spLocks noChangeShapeType="1"/>
            </p:cNvSpPr>
            <p:nvPr/>
          </p:nvSpPr>
          <p:spPr bwMode="auto">
            <a:xfrm>
              <a:off x="6773" y="1876"/>
              <a:ext cx="158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7" name="Line 351"/>
            <p:cNvSpPr>
              <a:spLocks noChangeShapeType="1"/>
            </p:cNvSpPr>
            <p:nvPr/>
          </p:nvSpPr>
          <p:spPr bwMode="auto">
            <a:xfrm>
              <a:off x="8343" y="1885"/>
              <a:ext cx="0" cy="647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8" name="Line 350"/>
            <p:cNvSpPr>
              <a:spLocks noChangeShapeType="1"/>
            </p:cNvSpPr>
            <p:nvPr/>
          </p:nvSpPr>
          <p:spPr bwMode="auto">
            <a:xfrm>
              <a:off x="5360" y="3768"/>
              <a:ext cx="2993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9" name="Line 349"/>
            <p:cNvSpPr>
              <a:spLocks noChangeShapeType="1"/>
            </p:cNvSpPr>
            <p:nvPr/>
          </p:nvSpPr>
          <p:spPr bwMode="auto">
            <a:xfrm>
              <a:off x="5370" y="2672"/>
              <a:ext cx="0" cy="1086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0" name="Line 348"/>
            <p:cNvSpPr>
              <a:spLocks noChangeShapeType="1"/>
            </p:cNvSpPr>
            <p:nvPr/>
          </p:nvSpPr>
          <p:spPr bwMode="auto">
            <a:xfrm>
              <a:off x="5360" y="2662"/>
              <a:ext cx="2993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1" name="Line 347"/>
            <p:cNvSpPr>
              <a:spLocks noChangeShapeType="1"/>
            </p:cNvSpPr>
            <p:nvPr/>
          </p:nvSpPr>
          <p:spPr bwMode="auto">
            <a:xfrm>
              <a:off x="8343" y="2672"/>
              <a:ext cx="0" cy="1086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2" name="Line 346"/>
            <p:cNvSpPr>
              <a:spLocks noChangeShapeType="1"/>
            </p:cNvSpPr>
            <p:nvPr/>
          </p:nvSpPr>
          <p:spPr bwMode="auto">
            <a:xfrm>
              <a:off x="5360" y="2542"/>
              <a:ext cx="1287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3" name="Line 345"/>
            <p:cNvSpPr>
              <a:spLocks noChangeShapeType="1"/>
            </p:cNvSpPr>
            <p:nvPr/>
          </p:nvSpPr>
          <p:spPr bwMode="auto">
            <a:xfrm>
              <a:off x="5370" y="1886"/>
              <a:ext cx="0" cy="646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4" name="Line 344"/>
            <p:cNvSpPr>
              <a:spLocks noChangeShapeType="1"/>
            </p:cNvSpPr>
            <p:nvPr/>
          </p:nvSpPr>
          <p:spPr bwMode="auto">
            <a:xfrm>
              <a:off x="5360" y="1876"/>
              <a:ext cx="1287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5" name="Line 343"/>
            <p:cNvSpPr>
              <a:spLocks noChangeShapeType="1"/>
            </p:cNvSpPr>
            <p:nvPr/>
          </p:nvSpPr>
          <p:spPr bwMode="auto">
            <a:xfrm>
              <a:off x="6637" y="1885"/>
              <a:ext cx="0" cy="647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6" name="AutoShape 342"/>
            <p:cNvSpPr>
              <a:spLocks/>
            </p:cNvSpPr>
            <p:nvPr/>
          </p:nvSpPr>
          <p:spPr bwMode="auto">
            <a:xfrm>
              <a:off x="3405" y="1731"/>
              <a:ext cx="1735" cy="2657"/>
            </a:xfrm>
            <a:custGeom>
              <a:avLst/>
              <a:gdLst>
                <a:gd name="T0" fmla="+- 0 5140 3405"/>
                <a:gd name="T1" fmla="*/ T0 w 1735"/>
                <a:gd name="T2" fmla="+- 0 1732 1732"/>
                <a:gd name="T3" fmla="*/ 1732 h 2657"/>
                <a:gd name="T4" fmla="+- 0 3413 3405"/>
                <a:gd name="T5" fmla="*/ T4 w 1735"/>
                <a:gd name="T6" fmla="+- 0 1732 1732"/>
                <a:gd name="T7" fmla="*/ 1732 h 2657"/>
                <a:gd name="T8" fmla="+- 0 3405 3405"/>
                <a:gd name="T9" fmla="*/ T8 w 1735"/>
                <a:gd name="T10" fmla="+- 0 4389 1732"/>
                <a:gd name="T11" fmla="*/ 4389 h 2657"/>
                <a:gd name="T12" fmla="+- 0 3435 3405"/>
                <a:gd name="T13" fmla="*/ T12 w 1735"/>
                <a:gd name="T14" fmla="+- 0 4389 1732"/>
                <a:gd name="T15" fmla="*/ 4389 h 2657"/>
                <a:gd name="T16" fmla="+- 0 3433 3405"/>
                <a:gd name="T17" fmla="*/ T16 w 1735"/>
                <a:gd name="T18" fmla="+- 0 1752 1732"/>
                <a:gd name="T19" fmla="*/ 1752 h 2657"/>
                <a:gd name="T20" fmla="+- 0 5140 3405"/>
                <a:gd name="T21" fmla="*/ T20 w 1735"/>
                <a:gd name="T22" fmla="+- 0 1752 1732"/>
                <a:gd name="T23" fmla="*/ 1752 h 2657"/>
                <a:gd name="T24" fmla="+- 0 5140 3405"/>
                <a:gd name="T25" fmla="*/ T24 w 1735"/>
                <a:gd name="T26" fmla="+- 0 1732 1732"/>
                <a:gd name="T27" fmla="*/ 1732 h 2657"/>
                <a:gd name="T28" fmla="+- 0 5140 3405"/>
                <a:gd name="T29" fmla="*/ T28 w 1735"/>
                <a:gd name="T30" fmla="+- 0 1752 1732"/>
                <a:gd name="T31" fmla="*/ 1752 h 2657"/>
                <a:gd name="T32" fmla="+- 0 5120 3405"/>
                <a:gd name="T33" fmla="*/ T32 w 1735"/>
                <a:gd name="T34" fmla="+- 0 1752 1732"/>
                <a:gd name="T35" fmla="*/ 1752 h 2657"/>
                <a:gd name="T36" fmla="+- 0 5120 3405"/>
                <a:gd name="T37" fmla="*/ T36 w 1735"/>
                <a:gd name="T38" fmla="+- 0 4382 1732"/>
                <a:gd name="T39" fmla="*/ 4382 h 2657"/>
                <a:gd name="T40" fmla="+- 0 5140 3405"/>
                <a:gd name="T41" fmla="*/ T40 w 1735"/>
                <a:gd name="T42" fmla="+- 0 4382 1732"/>
                <a:gd name="T43" fmla="*/ 4382 h 2657"/>
                <a:gd name="T44" fmla="+- 0 5140 3405"/>
                <a:gd name="T45" fmla="*/ T44 w 1735"/>
                <a:gd name="T46" fmla="+- 0 1752 1732"/>
                <a:gd name="T47" fmla="*/ 1752 h 2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1735" h="2657">
                  <a:moveTo>
                    <a:pt x="1735" y="0"/>
                  </a:moveTo>
                  <a:lnTo>
                    <a:pt x="8" y="0"/>
                  </a:lnTo>
                  <a:lnTo>
                    <a:pt x="0" y="2657"/>
                  </a:lnTo>
                  <a:lnTo>
                    <a:pt x="30" y="2657"/>
                  </a:lnTo>
                  <a:lnTo>
                    <a:pt x="28" y="20"/>
                  </a:lnTo>
                  <a:lnTo>
                    <a:pt x="1735" y="20"/>
                  </a:lnTo>
                  <a:lnTo>
                    <a:pt x="1735" y="0"/>
                  </a:lnTo>
                  <a:close/>
                  <a:moveTo>
                    <a:pt x="1735" y="20"/>
                  </a:moveTo>
                  <a:lnTo>
                    <a:pt x="1715" y="20"/>
                  </a:lnTo>
                  <a:lnTo>
                    <a:pt x="1715" y="2650"/>
                  </a:lnTo>
                  <a:lnTo>
                    <a:pt x="1735" y="2650"/>
                  </a:lnTo>
                  <a:lnTo>
                    <a:pt x="1735" y="2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7" name="Line 341"/>
            <p:cNvSpPr>
              <a:spLocks noChangeShapeType="1"/>
            </p:cNvSpPr>
            <p:nvPr/>
          </p:nvSpPr>
          <p:spPr bwMode="auto">
            <a:xfrm>
              <a:off x="10" y="3835"/>
              <a:ext cx="1983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8" name="Line 340"/>
            <p:cNvSpPr>
              <a:spLocks noChangeShapeType="1"/>
            </p:cNvSpPr>
            <p:nvPr/>
          </p:nvSpPr>
          <p:spPr bwMode="auto">
            <a:xfrm>
              <a:off x="1983" y="1805"/>
              <a:ext cx="0" cy="202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9" name="Line 339"/>
            <p:cNvSpPr>
              <a:spLocks noChangeShapeType="1"/>
            </p:cNvSpPr>
            <p:nvPr/>
          </p:nvSpPr>
          <p:spPr bwMode="auto">
            <a:xfrm>
              <a:off x="10" y="1795"/>
              <a:ext cx="1983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0" name="Line 338"/>
            <p:cNvSpPr>
              <a:spLocks noChangeShapeType="1"/>
            </p:cNvSpPr>
            <p:nvPr/>
          </p:nvSpPr>
          <p:spPr bwMode="auto">
            <a:xfrm>
              <a:off x="360" y="2542"/>
              <a:ext cx="158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1" name="Line 337"/>
            <p:cNvSpPr>
              <a:spLocks noChangeShapeType="1"/>
            </p:cNvSpPr>
            <p:nvPr/>
          </p:nvSpPr>
          <p:spPr bwMode="auto">
            <a:xfrm>
              <a:off x="370" y="1886"/>
              <a:ext cx="0" cy="646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2" name="Line 336"/>
            <p:cNvSpPr>
              <a:spLocks noChangeShapeType="1"/>
            </p:cNvSpPr>
            <p:nvPr/>
          </p:nvSpPr>
          <p:spPr bwMode="auto">
            <a:xfrm>
              <a:off x="360" y="1876"/>
              <a:ext cx="158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3" name="Line 335"/>
            <p:cNvSpPr>
              <a:spLocks noChangeShapeType="1"/>
            </p:cNvSpPr>
            <p:nvPr/>
          </p:nvSpPr>
          <p:spPr bwMode="auto">
            <a:xfrm>
              <a:off x="1930" y="1885"/>
              <a:ext cx="0" cy="647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4" name="Line 334"/>
            <p:cNvSpPr>
              <a:spLocks noChangeShapeType="1"/>
            </p:cNvSpPr>
            <p:nvPr/>
          </p:nvSpPr>
          <p:spPr bwMode="auto">
            <a:xfrm>
              <a:off x="10" y="3768"/>
              <a:ext cx="193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5" name="Line 333"/>
            <p:cNvSpPr>
              <a:spLocks noChangeShapeType="1"/>
            </p:cNvSpPr>
            <p:nvPr/>
          </p:nvSpPr>
          <p:spPr bwMode="auto">
            <a:xfrm>
              <a:off x="1930" y="2672"/>
              <a:ext cx="0" cy="1086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Line 332"/>
            <p:cNvSpPr>
              <a:spLocks noChangeShapeType="1"/>
            </p:cNvSpPr>
            <p:nvPr/>
          </p:nvSpPr>
          <p:spPr bwMode="auto">
            <a:xfrm>
              <a:off x="10" y="2662"/>
              <a:ext cx="193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Line 331"/>
            <p:cNvSpPr>
              <a:spLocks noChangeShapeType="1"/>
            </p:cNvSpPr>
            <p:nvPr/>
          </p:nvSpPr>
          <p:spPr bwMode="auto">
            <a:xfrm>
              <a:off x="10" y="2542"/>
              <a:ext cx="223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Line 330"/>
            <p:cNvSpPr>
              <a:spLocks noChangeShapeType="1"/>
            </p:cNvSpPr>
            <p:nvPr/>
          </p:nvSpPr>
          <p:spPr bwMode="auto">
            <a:xfrm>
              <a:off x="223" y="1886"/>
              <a:ext cx="0" cy="646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Line 329"/>
            <p:cNvSpPr>
              <a:spLocks noChangeShapeType="1"/>
            </p:cNvSpPr>
            <p:nvPr/>
          </p:nvSpPr>
          <p:spPr bwMode="auto">
            <a:xfrm>
              <a:off x="10" y="1876"/>
              <a:ext cx="223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Line 328"/>
            <p:cNvSpPr>
              <a:spLocks noChangeShapeType="1"/>
            </p:cNvSpPr>
            <p:nvPr/>
          </p:nvSpPr>
          <p:spPr bwMode="auto">
            <a:xfrm>
              <a:off x="5357" y="6098"/>
              <a:ext cx="0" cy="92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Rectangle 327"/>
            <p:cNvSpPr>
              <a:spLocks noChangeArrowheads="1"/>
            </p:cNvSpPr>
            <p:nvPr/>
          </p:nvSpPr>
          <p:spPr bwMode="auto">
            <a:xfrm>
              <a:off x="5346" y="6078"/>
              <a:ext cx="3100" cy="2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Line 326"/>
            <p:cNvSpPr>
              <a:spLocks noChangeShapeType="1"/>
            </p:cNvSpPr>
            <p:nvPr/>
          </p:nvSpPr>
          <p:spPr bwMode="auto">
            <a:xfrm>
              <a:off x="8437" y="6098"/>
              <a:ext cx="0" cy="92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Line 325"/>
            <p:cNvSpPr>
              <a:spLocks noChangeShapeType="1"/>
            </p:cNvSpPr>
            <p:nvPr/>
          </p:nvSpPr>
          <p:spPr bwMode="auto">
            <a:xfrm>
              <a:off x="6813" y="6836"/>
              <a:ext cx="158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Line 324"/>
            <p:cNvSpPr>
              <a:spLocks noChangeShapeType="1"/>
            </p:cNvSpPr>
            <p:nvPr/>
          </p:nvSpPr>
          <p:spPr bwMode="auto">
            <a:xfrm>
              <a:off x="6823" y="6178"/>
              <a:ext cx="0" cy="64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Line 323"/>
            <p:cNvSpPr>
              <a:spLocks noChangeShapeType="1"/>
            </p:cNvSpPr>
            <p:nvPr/>
          </p:nvSpPr>
          <p:spPr bwMode="auto">
            <a:xfrm>
              <a:off x="6813" y="6168"/>
              <a:ext cx="158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Line 322"/>
            <p:cNvSpPr>
              <a:spLocks noChangeShapeType="1"/>
            </p:cNvSpPr>
            <p:nvPr/>
          </p:nvSpPr>
          <p:spPr bwMode="auto">
            <a:xfrm>
              <a:off x="8383" y="6178"/>
              <a:ext cx="0" cy="647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Rectangle 321"/>
            <p:cNvSpPr>
              <a:spLocks noChangeArrowheads="1"/>
            </p:cNvSpPr>
            <p:nvPr/>
          </p:nvSpPr>
          <p:spPr bwMode="auto">
            <a:xfrm>
              <a:off x="5400" y="6966"/>
              <a:ext cx="20" cy="52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Line 320"/>
            <p:cNvSpPr>
              <a:spLocks noChangeShapeType="1"/>
            </p:cNvSpPr>
            <p:nvPr/>
          </p:nvSpPr>
          <p:spPr bwMode="auto">
            <a:xfrm>
              <a:off x="5400" y="6956"/>
              <a:ext cx="2993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Rectangle 319"/>
            <p:cNvSpPr>
              <a:spLocks noChangeArrowheads="1"/>
            </p:cNvSpPr>
            <p:nvPr/>
          </p:nvSpPr>
          <p:spPr bwMode="auto">
            <a:xfrm>
              <a:off x="8373" y="6965"/>
              <a:ext cx="20" cy="54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Line 318"/>
            <p:cNvSpPr>
              <a:spLocks noChangeShapeType="1"/>
            </p:cNvSpPr>
            <p:nvPr/>
          </p:nvSpPr>
          <p:spPr bwMode="auto">
            <a:xfrm>
              <a:off x="5400" y="6836"/>
              <a:ext cx="1287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Line 317"/>
            <p:cNvSpPr>
              <a:spLocks noChangeShapeType="1"/>
            </p:cNvSpPr>
            <p:nvPr/>
          </p:nvSpPr>
          <p:spPr bwMode="auto">
            <a:xfrm>
              <a:off x="5410" y="6178"/>
              <a:ext cx="0" cy="64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Line 316"/>
            <p:cNvSpPr>
              <a:spLocks noChangeShapeType="1"/>
            </p:cNvSpPr>
            <p:nvPr/>
          </p:nvSpPr>
          <p:spPr bwMode="auto">
            <a:xfrm>
              <a:off x="5400" y="6168"/>
              <a:ext cx="1287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Line 315"/>
            <p:cNvSpPr>
              <a:spLocks noChangeShapeType="1"/>
            </p:cNvSpPr>
            <p:nvPr/>
          </p:nvSpPr>
          <p:spPr bwMode="auto">
            <a:xfrm>
              <a:off x="6677" y="6178"/>
              <a:ext cx="0" cy="647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Line 314"/>
            <p:cNvSpPr>
              <a:spLocks noChangeShapeType="1"/>
            </p:cNvSpPr>
            <p:nvPr/>
          </p:nvSpPr>
          <p:spPr bwMode="auto">
            <a:xfrm>
              <a:off x="2017" y="6078"/>
              <a:ext cx="0" cy="94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Rectangle 313"/>
            <p:cNvSpPr>
              <a:spLocks noChangeArrowheads="1"/>
            </p:cNvSpPr>
            <p:nvPr/>
          </p:nvSpPr>
          <p:spPr bwMode="auto">
            <a:xfrm>
              <a:off x="10" y="6058"/>
              <a:ext cx="2017" cy="20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Line 312"/>
            <p:cNvSpPr>
              <a:spLocks noChangeShapeType="1"/>
            </p:cNvSpPr>
            <p:nvPr/>
          </p:nvSpPr>
          <p:spPr bwMode="auto">
            <a:xfrm>
              <a:off x="393" y="6816"/>
              <a:ext cx="158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Line 311"/>
            <p:cNvSpPr>
              <a:spLocks noChangeShapeType="1"/>
            </p:cNvSpPr>
            <p:nvPr/>
          </p:nvSpPr>
          <p:spPr bwMode="auto">
            <a:xfrm>
              <a:off x="403" y="6158"/>
              <a:ext cx="0" cy="64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Line 310"/>
            <p:cNvSpPr>
              <a:spLocks noChangeShapeType="1"/>
            </p:cNvSpPr>
            <p:nvPr/>
          </p:nvSpPr>
          <p:spPr bwMode="auto">
            <a:xfrm>
              <a:off x="393" y="6148"/>
              <a:ext cx="158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Line 309"/>
            <p:cNvSpPr>
              <a:spLocks noChangeShapeType="1"/>
            </p:cNvSpPr>
            <p:nvPr/>
          </p:nvSpPr>
          <p:spPr bwMode="auto">
            <a:xfrm>
              <a:off x="1963" y="6158"/>
              <a:ext cx="0" cy="647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AutoShape 308"/>
            <p:cNvSpPr>
              <a:spLocks/>
            </p:cNvSpPr>
            <p:nvPr/>
          </p:nvSpPr>
          <p:spPr bwMode="auto">
            <a:xfrm>
              <a:off x="9" y="6925"/>
              <a:ext cx="1964" cy="104"/>
            </a:xfrm>
            <a:custGeom>
              <a:avLst/>
              <a:gdLst>
                <a:gd name="T0" fmla="+- 0 431 10"/>
                <a:gd name="T1" fmla="*/ T0 w 1964"/>
                <a:gd name="T2" fmla="+- 0 6945 6925"/>
                <a:gd name="T3" fmla="*/ 6945 h 104"/>
                <a:gd name="T4" fmla="+- 0 10 10"/>
                <a:gd name="T5" fmla="*/ T4 w 1964"/>
                <a:gd name="T6" fmla="+- 0 6945 6925"/>
                <a:gd name="T7" fmla="*/ 6945 h 104"/>
                <a:gd name="T8" fmla="+- 0 1953 10"/>
                <a:gd name="T9" fmla="*/ T8 w 1964"/>
                <a:gd name="T10" fmla="+- 0 7028 6925"/>
                <a:gd name="T11" fmla="*/ 7028 h 104"/>
                <a:gd name="T12" fmla="+- 0 1953 10"/>
                <a:gd name="T13" fmla="*/ T12 w 1964"/>
                <a:gd name="T14" fmla="+- 0 7017 6925"/>
                <a:gd name="T15" fmla="*/ 7017 h 104"/>
                <a:gd name="T16" fmla="+- 0 431 10"/>
                <a:gd name="T17" fmla="*/ T16 w 1964"/>
                <a:gd name="T18" fmla="+- 0 6945 6925"/>
                <a:gd name="T19" fmla="*/ 6945 h 104"/>
                <a:gd name="T20" fmla="+- 0 1973 10"/>
                <a:gd name="T21" fmla="*/ T20 w 1964"/>
                <a:gd name="T22" fmla="+- 0 6925 6925"/>
                <a:gd name="T23" fmla="*/ 6925 h 104"/>
                <a:gd name="T24" fmla="+- 0 10 10"/>
                <a:gd name="T25" fmla="*/ T24 w 1964"/>
                <a:gd name="T26" fmla="+- 0 6925 6925"/>
                <a:gd name="T27" fmla="*/ 6925 h 104"/>
                <a:gd name="T28" fmla="+- 0 431 10"/>
                <a:gd name="T29" fmla="*/ T28 w 1964"/>
                <a:gd name="T30" fmla="+- 0 6945 6925"/>
                <a:gd name="T31" fmla="*/ 6945 h 104"/>
                <a:gd name="T32" fmla="+- 0 1953 10"/>
                <a:gd name="T33" fmla="*/ T32 w 1964"/>
                <a:gd name="T34" fmla="+- 0 6945 6925"/>
                <a:gd name="T35" fmla="*/ 6945 h 104"/>
                <a:gd name="T36" fmla="+- 0 1953 10"/>
                <a:gd name="T37" fmla="*/ T36 w 1964"/>
                <a:gd name="T38" fmla="+- 0 7017 6925"/>
                <a:gd name="T39" fmla="*/ 7017 h 104"/>
                <a:gd name="T40" fmla="+- 0 1973 10"/>
                <a:gd name="T41" fmla="*/ T40 w 1964"/>
                <a:gd name="T42" fmla="+- 0 7018 6925"/>
                <a:gd name="T43" fmla="*/ 7018 h 104"/>
                <a:gd name="T44" fmla="+- 0 1973 10"/>
                <a:gd name="T45" fmla="*/ T44 w 1964"/>
                <a:gd name="T46" fmla="+- 0 6925 6925"/>
                <a:gd name="T47" fmla="*/ 6925 h 1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1964" h="104">
                  <a:moveTo>
                    <a:pt x="421" y="20"/>
                  </a:moveTo>
                  <a:lnTo>
                    <a:pt x="0" y="20"/>
                  </a:lnTo>
                  <a:lnTo>
                    <a:pt x="1943" y="103"/>
                  </a:lnTo>
                  <a:lnTo>
                    <a:pt x="1943" y="92"/>
                  </a:lnTo>
                  <a:lnTo>
                    <a:pt x="421" y="20"/>
                  </a:lnTo>
                  <a:close/>
                  <a:moveTo>
                    <a:pt x="1963" y="0"/>
                  </a:moveTo>
                  <a:lnTo>
                    <a:pt x="0" y="0"/>
                  </a:lnTo>
                  <a:lnTo>
                    <a:pt x="421" y="20"/>
                  </a:lnTo>
                  <a:lnTo>
                    <a:pt x="1943" y="20"/>
                  </a:lnTo>
                  <a:lnTo>
                    <a:pt x="1943" y="92"/>
                  </a:lnTo>
                  <a:lnTo>
                    <a:pt x="1963" y="93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Line 307"/>
            <p:cNvSpPr>
              <a:spLocks noChangeShapeType="1"/>
            </p:cNvSpPr>
            <p:nvPr/>
          </p:nvSpPr>
          <p:spPr bwMode="auto">
            <a:xfrm>
              <a:off x="10" y="6816"/>
              <a:ext cx="257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Line 306"/>
            <p:cNvSpPr>
              <a:spLocks noChangeShapeType="1"/>
            </p:cNvSpPr>
            <p:nvPr/>
          </p:nvSpPr>
          <p:spPr bwMode="auto">
            <a:xfrm>
              <a:off x="257" y="6158"/>
              <a:ext cx="0" cy="648"/>
            </a:xfrm>
            <a:prstGeom prst="line">
              <a:avLst/>
            </a:prstGeom>
            <a:noFill/>
            <a:ln w="12713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Line 305"/>
            <p:cNvSpPr>
              <a:spLocks noChangeShapeType="1"/>
            </p:cNvSpPr>
            <p:nvPr/>
          </p:nvSpPr>
          <p:spPr bwMode="auto">
            <a:xfrm>
              <a:off x="10" y="6148"/>
              <a:ext cx="257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Line 304"/>
            <p:cNvSpPr>
              <a:spLocks noChangeShapeType="1"/>
            </p:cNvSpPr>
            <p:nvPr/>
          </p:nvSpPr>
          <p:spPr bwMode="auto">
            <a:xfrm>
              <a:off x="5267" y="468"/>
              <a:ext cx="310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Line 303"/>
            <p:cNvSpPr>
              <a:spLocks noChangeShapeType="1"/>
            </p:cNvSpPr>
            <p:nvPr/>
          </p:nvSpPr>
          <p:spPr bwMode="auto">
            <a:xfrm>
              <a:off x="5277" y="0"/>
              <a:ext cx="0" cy="45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Line 302"/>
            <p:cNvSpPr>
              <a:spLocks noChangeShapeType="1"/>
            </p:cNvSpPr>
            <p:nvPr/>
          </p:nvSpPr>
          <p:spPr bwMode="auto">
            <a:xfrm>
              <a:off x="8357" y="0"/>
              <a:ext cx="0" cy="45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Line 301"/>
            <p:cNvSpPr>
              <a:spLocks noChangeShapeType="1"/>
            </p:cNvSpPr>
            <p:nvPr/>
          </p:nvSpPr>
          <p:spPr bwMode="auto">
            <a:xfrm>
              <a:off x="5320" y="402"/>
              <a:ext cx="2993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Line 300"/>
            <p:cNvSpPr>
              <a:spLocks noChangeShapeType="1"/>
            </p:cNvSpPr>
            <p:nvPr/>
          </p:nvSpPr>
          <p:spPr bwMode="auto">
            <a:xfrm>
              <a:off x="5330" y="0"/>
              <a:ext cx="0" cy="392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Line 299"/>
            <p:cNvSpPr>
              <a:spLocks noChangeShapeType="1"/>
            </p:cNvSpPr>
            <p:nvPr/>
          </p:nvSpPr>
          <p:spPr bwMode="auto">
            <a:xfrm>
              <a:off x="8303" y="0"/>
              <a:ext cx="0" cy="392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298"/>
            <p:cNvSpPr>
              <a:spLocks/>
            </p:cNvSpPr>
            <p:nvPr/>
          </p:nvSpPr>
          <p:spPr bwMode="auto">
            <a:xfrm>
              <a:off x="9" y="0"/>
              <a:ext cx="1811" cy="432"/>
            </a:xfrm>
            <a:custGeom>
              <a:avLst/>
              <a:gdLst>
                <a:gd name="T0" fmla="+- 0 1820 10"/>
                <a:gd name="T1" fmla="*/ T0 w 1811"/>
                <a:gd name="T2" fmla="*/ 0 h 432"/>
                <a:gd name="T3" fmla="+- 0 1800 10"/>
                <a:gd name="T4" fmla="*/ T3 w 1811"/>
                <a:gd name="T5" fmla="*/ 0 h 432"/>
                <a:gd name="T6" fmla="+- 0 1800 10"/>
                <a:gd name="T7" fmla="*/ T6 w 1811"/>
                <a:gd name="T8" fmla="*/ 412 h 432"/>
                <a:gd name="T9" fmla="+- 0 92 10"/>
                <a:gd name="T10" fmla="*/ T9 w 1811"/>
                <a:gd name="T11" fmla="*/ 412 h 432"/>
                <a:gd name="T12" fmla="+- 0 10 10"/>
                <a:gd name="T13" fmla="*/ T12 w 1811"/>
                <a:gd name="T14" fmla="*/ 432 h 432"/>
                <a:gd name="T15" fmla="+- 0 1820 10"/>
                <a:gd name="T16" fmla="*/ T15 w 1811"/>
                <a:gd name="T17" fmla="*/ 432 h 432"/>
                <a:gd name="T18" fmla="+- 0 1820 10"/>
                <a:gd name="T19" fmla="*/ T18 w 1811"/>
                <a:gd name="T20" fmla="*/ 0 h 43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</a:cxnLst>
              <a:rect l="0" t="0" r="r" b="b"/>
              <a:pathLst>
                <a:path w="1811" h="432">
                  <a:moveTo>
                    <a:pt x="1810" y="0"/>
                  </a:moveTo>
                  <a:lnTo>
                    <a:pt x="1790" y="0"/>
                  </a:lnTo>
                  <a:lnTo>
                    <a:pt x="1790" y="412"/>
                  </a:lnTo>
                  <a:lnTo>
                    <a:pt x="82" y="412"/>
                  </a:lnTo>
                  <a:lnTo>
                    <a:pt x="0" y="432"/>
                  </a:lnTo>
                  <a:lnTo>
                    <a:pt x="1810" y="432"/>
                  </a:lnTo>
                  <a:lnTo>
                    <a:pt x="181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AutoShape 297"/>
            <p:cNvSpPr>
              <a:spLocks/>
            </p:cNvSpPr>
            <p:nvPr/>
          </p:nvSpPr>
          <p:spPr bwMode="auto">
            <a:xfrm>
              <a:off x="5150" y="465"/>
              <a:ext cx="3400" cy="154"/>
            </a:xfrm>
            <a:custGeom>
              <a:avLst/>
              <a:gdLst>
                <a:gd name="T0" fmla="+- 0 8540 5150"/>
                <a:gd name="T1" fmla="*/ T0 w 3400"/>
                <a:gd name="T2" fmla="+- 0 465 465"/>
                <a:gd name="T3" fmla="*/ 465 h 154"/>
                <a:gd name="T4" fmla="+- 0 5160 5150"/>
                <a:gd name="T5" fmla="*/ T4 w 3400"/>
                <a:gd name="T6" fmla="+- 0 465 465"/>
                <a:gd name="T7" fmla="*/ 465 h 154"/>
                <a:gd name="T8" fmla="+- 0 5150 5150"/>
                <a:gd name="T9" fmla="*/ T8 w 3400"/>
                <a:gd name="T10" fmla="+- 0 618 465"/>
                <a:gd name="T11" fmla="*/ 618 h 154"/>
                <a:gd name="T12" fmla="+- 0 8550 5150"/>
                <a:gd name="T13" fmla="*/ T12 w 3400"/>
                <a:gd name="T14" fmla="+- 0 613 465"/>
                <a:gd name="T15" fmla="*/ 613 h 154"/>
                <a:gd name="T16" fmla="+- 0 8548 5150"/>
                <a:gd name="T17" fmla="*/ T16 w 3400"/>
                <a:gd name="T18" fmla="+- 0 585 465"/>
                <a:gd name="T19" fmla="*/ 585 h 154"/>
                <a:gd name="T20" fmla="+- 0 5180 5150"/>
                <a:gd name="T21" fmla="*/ T20 w 3400"/>
                <a:gd name="T22" fmla="+- 0 585 465"/>
                <a:gd name="T23" fmla="*/ 585 h 154"/>
                <a:gd name="T24" fmla="+- 0 5180 5150"/>
                <a:gd name="T25" fmla="*/ T24 w 3400"/>
                <a:gd name="T26" fmla="+- 0 485 465"/>
                <a:gd name="T27" fmla="*/ 485 h 154"/>
                <a:gd name="T28" fmla="+- 0 8541 5150"/>
                <a:gd name="T29" fmla="*/ T28 w 3400"/>
                <a:gd name="T30" fmla="+- 0 485 465"/>
                <a:gd name="T31" fmla="*/ 485 h 154"/>
                <a:gd name="T32" fmla="+- 0 8540 5150"/>
                <a:gd name="T33" fmla="*/ T32 w 3400"/>
                <a:gd name="T34" fmla="+- 0 465 465"/>
                <a:gd name="T35" fmla="*/ 465 h 154"/>
                <a:gd name="T36" fmla="+- 0 8541 5150"/>
                <a:gd name="T37" fmla="*/ T36 w 3400"/>
                <a:gd name="T38" fmla="+- 0 485 465"/>
                <a:gd name="T39" fmla="*/ 485 h 154"/>
                <a:gd name="T40" fmla="+- 0 8520 5150"/>
                <a:gd name="T41" fmla="*/ T40 w 3400"/>
                <a:gd name="T42" fmla="+- 0 485 465"/>
                <a:gd name="T43" fmla="*/ 485 h 154"/>
                <a:gd name="T44" fmla="+- 0 8520 5150"/>
                <a:gd name="T45" fmla="*/ T44 w 3400"/>
                <a:gd name="T46" fmla="+- 0 585 465"/>
                <a:gd name="T47" fmla="*/ 585 h 154"/>
                <a:gd name="T48" fmla="+- 0 8548 5150"/>
                <a:gd name="T49" fmla="*/ T48 w 3400"/>
                <a:gd name="T50" fmla="+- 0 585 465"/>
                <a:gd name="T51" fmla="*/ 585 h 154"/>
                <a:gd name="T52" fmla="+- 0 8541 5150"/>
                <a:gd name="T53" fmla="*/ T52 w 3400"/>
                <a:gd name="T54" fmla="+- 0 485 465"/>
                <a:gd name="T55" fmla="*/ 485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3400" h="154">
                  <a:moveTo>
                    <a:pt x="3390" y="0"/>
                  </a:moveTo>
                  <a:lnTo>
                    <a:pt x="10" y="0"/>
                  </a:lnTo>
                  <a:lnTo>
                    <a:pt x="0" y="153"/>
                  </a:lnTo>
                  <a:lnTo>
                    <a:pt x="3400" y="148"/>
                  </a:lnTo>
                  <a:lnTo>
                    <a:pt x="3398" y="120"/>
                  </a:lnTo>
                  <a:lnTo>
                    <a:pt x="30" y="120"/>
                  </a:lnTo>
                  <a:lnTo>
                    <a:pt x="30" y="20"/>
                  </a:lnTo>
                  <a:lnTo>
                    <a:pt x="3391" y="20"/>
                  </a:lnTo>
                  <a:lnTo>
                    <a:pt x="3390" y="0"/>
                  </a:lnTo>
                  <a:close/>
                  <a:moveTo>
                    <a:pt x="3391" y="20"/>
                  </a:moveTo>
                  <a:lnTo>
                    <a:pt x="3370" y="20"/>
                  </a:lnTo>
                  <a:lnTo>
                    <a:pt x="3370" y="120"/>
                  </a:lnTo>
                  <a:lnTo>
                    <a:pt x="3398" y="120"/>
                  </a:lnTo>
                  <a:lnTo>
                    <a:pt x="3391" y="2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AutoShape 296"/>
            <p:cNvSpPr>
              <a:spLocks/>
            </p:cNvSpPr>
            <p:nvPr/>
          </p:nvSpPr>
          <p:spPr bwMode="auto">
            <a:xfrm>
              <a:off x="0" y="478"/>
              <a:ext cx="1945" cy="171"/>
            </a:xfrm>
            <a:custGeom>
              <a:avLst/>
              <a:gdLst>
                <a:gd name="T0" fmla="*/ 1940 w 1945"/>
                <a:gd name="T1" fmla="+- 0 478 478"/>
                <a:gd name="T2" fmla="*/ 478 h 171"/>
                <a:gd name="T3" fmla="*/ 10 w 1945"/>
                <a:gd name="T4" fmla="+- 0 478 478"/>
                <a:gd name="T5" fmla="*/ 478 h 171"/>
                <a:gd name="T6" fmla="*/ 10 w 1945"/>
                <a:gd name="T7" fmla="+- 0 488 478"/>
                <a:gd name="T8" fmla="*/ 488 h 171"/>
                <a:gd name="T9" fmla="*/ 0 w 1945"/>
                <a:gd name="T10" fmla="+- 0 488 478"/>
                <a:gd name="T11" fmla="*/ 488 h 171"/>
                <a:gd name="T12" fmla="*/ 0 w 1945"/>
                <a:gd name="T13" fmla="+- 0 632 478"/>
                <a:gd name="T14" fmla="*/ 632 h 171"/>
                <a:gd name="T15" fmla="*/ 1945 w 1945"/>
                <a:gd name="T16" fmla="+- 0 648 478"/>
                <a:gd name="T17" fmla="*/ 648 h 171"/>
                <a:gd name="T18" fmla="*/ 1944 w 1945"/>
                <a:gd name="T19" fmla="+- 0 612 478"/>
                <a:gd name="T20" fmla="*/ 612 h 171"/>
                <a:gd name="T21" fmla="*/ 20 w 1945"/>
                <a:gd name="T22" fmla="+- 0 612 478"/>
                <a:gd name="T23" fmla="*/ 612 h 171"/>
                <a:gd name="T24" fmla="*/ 20 w 1945"/>
                <a:gd name="T25" fmla="+- 0 498 478"/>
                <a:gd name="T26" fmla="*/ 498 h 171"/>
                <a:gd name="T27" fmla="*/ 1941 w 1945"/>
                <a:gd name="T28" fmla="+- 0 498 478"/>
                <a:gd name="T29" fmla="*/ 498 h 171"/>
                <a:gd name="T30" fmla="*/ 1940 w 1945"/>
                <a:gd name="T31" fmla="+- 0 478 478"/>
                <a:gd name="T32" fmla="*/ 478 h 171"/>
                <a:gd name="T33" fmla="*/ 1941 w 1945"/>
                <a:gd name="T34" fmla="+- 0 498 478"/>
                <a:gd name="T35" fmla="*/ 498 h 171"/>
                <a:gd name="T36" fmla="*/ 1920 w 1945"/>
                <a:gd name="T37" fmla="+- 0 498 478"/>
                <a:gd name="T38" fmla="*/ 498 h 171"/>
                <a:gd name="T39" fmla="*/ 1920 w 1945"/>
                <a:gd name="T40" fmla="+- 0 612 478"/>
                <a:gd name="T41" fmla="*/ 612 h 171"/>
                <a:gd name="T42" fmla="*/ 1944 w 1945"/>
                <a:gd name="T43" fmla="+- 0 612 478"/>
                <a:gd name="T44" fmla="*/ 612 h 171"/>
                <a:gd name="T45" fmla="*/ 1941 w 1945"/>
                <a:gd name="T46" fmla="+- 0 498 478"/>
                <a:gd name="T47" fmla="*/ 498 h 171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</a:cxnLst>
              <a:rect l="0" t="0" r="r" b="b"/>
              <a:pathLst>
                <a:path w="1945" h="171">
                  <a:moveTo>
                    <a:pt x="1940" y="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154"/>
                  </a:lnTo>
                  <a:lnTo>
                    <a:pt x="1945" y="170"/>
                  </a:lnTo>
                  <a:lnTo>
                    <a:pt x="1944" y="134"/>
                  </a:lnTo>
                  <a:lnTo>
                    <a:pt x="20" y="134"/>
                  </a:lnTo>
                  <a:lnTo>
                    <a:pt x="20" y="20"/>
                  </a:lnTo>
                  <a:lnTo>
                    <a:pt x="1941" y="20"/>
                  </a:lnTo>
                  <a:lnTo>
                    <a:pt x="1940" y="0"/>
                  </a:lnTo>
                  <a:close/>
                  <a:moveTo>
                    <a:pt x="1941" y="20"/>
                  </a:moveTo>
                  <a:lnTo>
                    <a:pt x="1920" y="20"/>
                  </a:lnTo>
                  <a:lnTo>
                    <a:pt x="1920" y="134"/>
                  </a:lnTo>
                  <a:lnTo>
                    <a:pt x="1944" y="134"/>
                  </a:lnTo>
                  <a:lnTo>
                    <a:pt x="1941" y="2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Line 295"/>
            <p:cNvSpPr>
              <a:spLocks noChangeShapeType="1"/>
            </p:cNvSpPr>
            <p:nvPr/>
          </p:nvSpPr>
          <p:spPr bwMode="auto">
            <a:xfrm>
              <a:off x="1863" y="0"/>
              <a:ext cx="0" cy="48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294"/>
            <p:cNvSpPr>
              <a:spLocks/>
            </p:cNvSpPr>
            <p:nvPr/>
          </p:nvSpPr>
          <p:spPr bwMode="auto">
            <a:xfrm>
              <a:off x="5533" y="1863"/>
              <a:ext cx="206" cy="681"/>
            </a:xfrm>
            <a:custGeom>
              <a:avLst/>
              <a:gdLst>
                <a:gd name="T0" fmla="+- 0 5734 5534"/>
                <a:gd name="T1" fmla="*/ T0 w 206"/>
                <a:gd name="T2" fmla="+- 0 1864 1864"/>
                <a:gd name="T3" fmla="*/ 1864 h 681"/>
                <a:gd name="T4" fmla="+- 0 5721 5534"/>
                <a:gd name="T5" fmla="*/ T4 w 206"/>
                <a:gd name="T6" fmla="+- 0 1872 1864"/>
                <a:gd name="T7" fmla="*/ 1872 h 681"/>
                <a:gd name="T8" fmla="+- 0 5716 5534"/>
                <a:gd name="T9" fmla="*/ T8 w 206"/>
                <a:gd name="T10" fmla="+- 0 1891 1864"/>
                <a:gd name="T11" fmla="*/ 1891 h 681"/>
                <a:gd name="T12" fmla="+- 0 5703 5534"/>
                <a:gd name="T13" fmla="*/ T12 w 206"/>
                <a:gd name="T14" fmla="+- 0 1936 1864"/>
                <a:gd name="T15" fmla="*/ 1936 h 681"/>
                <a:gd name="T16" fmla="+- 0 5685 5534"/>
                <a:gd name="T17" fmla="*/ T16 w 206"/>
                <a:gd name="T18" fmla="+- 0 2002 1864"/>
                <a:gd name="T19" fmla="*/ 2002 h 681"/>
                <a:gd name="T20" fmla="+- 0 5662 5534"/>
                <a:gd name="T21" fmla="*/ T20 w 206"/>
                <a:gd name="T22" fmla="+- 0 2083 1864"/>
                <a:gd name="T23" fmla="*/ 2083 h 681"/>
                <a:gd name="T24" fmla="+- 0 5637 5534"/>
                <a:gd name="T25" fmla="*/ T24 w 206"/>
                <a:gd name="T26" fmla="+- 0 2174 1864"/>
                <a:gd name="T27" fmla="*/ 2174 h 681"/>
                <a:gd name="T28" fmla="+- 0 5534 5534"/>
                <a:gd name="T29" fmla="*/ T28 w 206"/>
                <a:gd name="T30" fmla="+- 0 2539 1864"/>
                <a:gd name="T31" fmla="*/ 2539 h 681"/>
                <a:gd name="T32" fmla="+- 0 5553 5534"/>
                <a:gd name="T33" fmla="*/ T32 w 206"/>
                <a:gd name="T34" fmla="+- 0 2545 1864"/>
                <a:gd name="T35" fmla="*/ 2545 h 681"/>
                <a:gd name="T36" fmla="+- 0 5647 5534"/>
                <a:gd name="T37" fmla="*/ T36 w 206"/>
                <a:gd name="T38" fmla="+- 0 2211 1864"/>
                <a:gd name="T39" fmla="*/ 2211 h 681"/>
                <a:gd name="T40" fmla="+- 0 5712 5534"/>
                <a:gd name="T41" fmla="*/ T40 w 206"/>
                <a:gd name="T42" fmla="+- 0 1981 1864"/>
                <a:gd name="T43" fmla="*/ 1981 h 681"/>
                <a:gd name="T44" fmla="+- 0 5730 5534"/>
                <a:gd name="T45" fmla="*/ T44 w 206"/>
                <a:gd name="T46" fmla="+- 0 1915 1864"/>
                <a:gd name="T47" fmla="*/ 1915 h 681"/>
                <a:gd name="T48" fmla="+- 0 5739 5534"/>
                <a:gd name="T49" fmla="*/ T48 w 206"/>
                <a:gd name="T50" fmla="+- 0 1867 1864"/>
                <a:gd name="T51" fmla="*/ 1867 h 681"/>
                <a:gd name="T52" fmla="+- 0 5734 5534"/>
                <a:gd name="T53" fmla="*/ T52 w 206"/>
                <a:gd name="T54" fmla="+- 0 1864 1864"/>
                <a:gd name="T55" fmla="*/ 1864 h 6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206" h="681">
                  <a:moveTo>
                    <a:pt x="200" y="0"/>
                  </a:moveTo>
                  <a:lnTo>
                    <a:pt x="187" y="8"/>
                  </a:lnTo>
                  <a:lnTo>
                    <a:pt x="182" y="27"/>
                  </a:lnTo>
                  <a:lnTo>
                    <a:pt x="169" y="72"/>
                  </a:lnTo>
                  <a:lnTo>
                    <a:pt x="151" y="138"/>
                  </a:lnTo>
                  <a:lnTo>
                    <a:pt x="128" y="219"/>
                  </a:lnTo>
                  <a:lnTo>
                    <a:pt x="103" y="310"/>
                  </a:lnTo>
                  <a:lnTo>
                    <a:pt x="0" y="675"/>
                  </a:lnTo>
                  <a:lnTo>
                    <a:pt x="19" y="681"/>
                  </a:lnTo>
                  <a:lnTo>
                    <a:pt x="113" y="347"/>
                  </a:lnTo>
                  <a:lnTo>
                    <a:pt x="178" y="117"/>
                  </a:lnTo>
                  <a:lnTo>
                    <a:pt x="196" y="51"/>
                  </a:lnTo>
                  <a:lnTo>
                    <a:pt x="205" y="3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293"/>
            <p:cNvSpPr>
              <a:spLocks/>
            </p:cNvSpPr>
            <p:nvPr/>
          </p:nvSpPr>
          <p:spPr bwMode="auto">
            <a:xfrm>
              <a:off x="5533" y="2660"/>
              <a:ext cx="142" cy="1108"/>
            </a:xfrm>
            <a:custGeom>
              <a:avLst/>
              <a:gdLst>
                <a:gd name="T0" fmla="+- 0 5553 5533"/>
                <a:gd name="T1" fmla="*/ T0 w 142"/>
                <a:gd name="T2" fmla="+- 0 2661 2661"/>
                <a:gd name="T3" fmla="*/ 2661 h 1108"/>
                <a:gd name="T4" fmla="+- 0 5533 5533"/>
                <a:gd name="T5" fmla="*/ T4 w 142"/>
                <a:gd name="T6" fmla="+- 0 2663 2661"/>
                <a:gd name="T7" fmla="*/ 2663 h 1108"/>
                <a:gd name="T8" fmla="+- 0 5640 5533"/>
                <a:gd name="T9" fmla="*/ T8 w 142"/>
                <a:gd name="T10" fmla="+- 0 3756 2661"/>
                <a:gd name="T11" fmla="*/ 3756 h 1108"/>
                <a:gd name="T12" fmla="+- 0 5675 5533"/>
                <a:gd name="T13" fmla="*/ T12 w 142"/>
                <a:gd name="T14" fmla="+- 0 3768 2661"/>
                <a:gd name="T15" fmla="*/ 3768 h 1108"/>
                <a:gd name="T16" fmla="+- 0 5553 5533"/>
                <a:gd name="T17" fmla="*/ T16 w 142"/>
                <a:gd name="T18" fmla="+- 0 2661 2661"/>
                <a:gd name="T19" fmla="*/ 2661 h 11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42" h="1108">
                  <a:moveTo>
                    <a:pt x="20" y="0"/>
                  </a:moveTo>
                  <a:lnTo>
                    <a:pt x="0" y="2"/>
                  </a:lnTo>
                  <a:lnTo>
                    <a:pt x="107" y="1095"/>
                  </a:lnTo>
                  <a:lnTo>
                    <a:pt x="142" y="110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292"/>
            <p:cNvSpPr>
              <a:spLocks/>
            </p:cNvSpPr>
            <p:nvPr/>
          </p:nvSpPr>
          <p:spPr bwMode="auto">
            <a:xfrm>
              <a:off x="7947" y="1885"/>
              <a:ext cx="248" cy="659"/>
            </a:xfrm>
            <a:custGeom>
              <a:avLst/>
              <a:gdLst>
                <a:gd name="T0" fmla="+- 0 7966 7947"/>
                <a:gd name="T1" fmla="*/ T0 w 248"/>
                <a:gd name="T2" fmla="+- 0 1885 1885"/>
                <a:gd name="T3" fmla="*/ 1885 h 659"/>
                <a:gd name="T4" fmla="+- 0 7947 7947"/>
                <a:gd name="T5" fmla="*/ T4 w 248"/>
                <a:gd name="T6" fmla="+- 0 1892 1885"/>
                <a:gd name="T7" fmla="*/ 1892 h 659"/>
                <a:gd name="T8" fmla="+- 0 8165 7947"/>
                <a:gd name="T9" fmla="*/ T8 w 248"/>
                <a:gd name="T10" fmla="+- 0 2538 1885"/>
                <a:gd name="T11" fmla="*/ 2538 h 659"/>
                <a:gd name="T12" fmla="+- 0 8195 7947"/>
                <a:gd name="T13" fmla="*/ T12 w 248"/>
                <a:gd name="T14" fmla="+- 0 2543 1885"/>
                <a:gd name="T15" fmla="*/ 2543 h 659"/>
                <a:gd name="T16" fmla="+- 0 7966 7947"/>
                <a:gd name="T17" fmla="*/ T16 w 248"/>
                <a:gd name="T18" fmla="+- 0 1885 1885"/>
                <a:gd name="T19" fmla="*/ 1885 h 6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48" h="659">
                  <a:moveTo>
                    <a:pt x="19" y="0"/>
                  </a:moveTo>
                  <a:lnTo>
                    <a:pt x="0" y="7"/>
                  </a:lnTo>
                  <a:lnTo>
                    <a:pt x="218" y="653"/>
                  </a:lnTo>
                  <a:lnTo>
                    <a:pt x="248" y="65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291"/>
            <p:cNvSpPr>
              <a:spLocks/>
            </p:cNvSpPr>
            <p:nvPr/>
          </p:nvSpPr>
          <p:spPr bwMode="auto">
            <a:xfrm>
              <a:off x="7920" y="2659"/>
              <a:ext cx="260" cy="1111"/>
            </a:xfrm>
            <a:custGeom>
              <a:avLst/>
              <a:gdLst>
                <a:gd name="T0" fmla="+- 0 8160 7920"/>
                <a:gd name="T1" fmla="*/ T0 w 260"/>
                <a:gd name="T2" fmla="+- 0 2660 2660"/>
                <a:gd name="T3" fmla="*/ 2660 h 1111"/>
                <a:gd name="T4" fmla="+- 0 7920 7920"/>
                <a:gd name="T5" fmla="*/ T4 w 260"/>
                <a:gd name="T6" fmla="+- 0 3768 2660"/>
                <a:gd name="T7" fmla="*/ 3768 h 1111"/>
                <a:gd name="T8" fmla="+- 0 7953 7920"/>
                <a:gd name="T9" fmla="*/ T8 w 260"/>
                <a:gd name="T10" fmla="+- 0 3770 2660"/>
                <a:gd name="T11" fmla="*/ 3770 h 1111"/>
                <a:gd name="T12" fmla="+- 0 8180 7920"/>
                <a:gd name="T13" fmla="*/ T12 w 260"/>
                <a:gd name="T14" fmla="+- 0 2664 2660"/>
                <a:gd name="T15" fmla="*/ 2664 h 1111"/>
                <a:gd name="T16" fmla="+- 0 8160 7920"/>
                <a:gd name="T17" fmla="*/ T16 w 260"/>
                <a:gd name="T18" fmla="+- 0 2660 2660"/>
                <a:gd name="T19" fmla="*/ 2660 h 11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60" h="1111">
                  <a:moveTo>
                    <a:pt x="240" y="0"/>
                  </a:moveTo>
                  <a:lnTo>
                    <a:pt x="0" y="1108"/>
                  </a:lnTo>
                  <a:lnTo>
                    <a:pt x="33" y="1110"/>
                  </a:lnTo>
                  <a:lnTo>
                    <a:pt x="260" y="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AutoShape 290"/>
            <p:cNvSpPr>
              <a:spLocks/>
            </p:cNvSpPr>
            <p:nvPr/>
          </p:nvSpPr>
          <p:spPr bwMode="auto">
            <a:xfrm>
              <a:off x="6255" y="2681"/>
              <a:ext cx="695" cy="1080"/>
            </a:xfrm>
            <a:custGeom>
              <a:avLst/>
              <a:gdLst>
                <a:gd name="T0" fmla="+- 0 6690 6255"/>
                <a:gd name="T1" fmla="*/ T0 w 695"/>
                <a:gd name="T2" fmla="+- 0 3194 2682"/>
                <a:gd name="T3" fmla="*/ 3194 h 1080"/>
                <a:gd name="T4" fmla="+- 0 6665 6255"/>
                <a:gd name="T5" fmla="*/ T4 w 695"/>
                <a:gd name="T6" fmla="+- 0 3194 2682"/>
                <a:gd name="T7" fmla="*/ 3194 h 1080"/>
                <a:gd name="T8" fmla="+- 0 6641 6255"/>
                <a:gd name="T9" fmla="*/ T8 w 695"/>
                <a:gd name="T10" fmla="+- 0 3228 2682"/>
                <a:gd name="T11" fmla="*/ 3228 h 1080"/>
                <a:gd name="T12" fmla="+- 0 6598 6255"/>
                <a:gd name="T13" fmla="*/ T12 w 695"/>
                <a:gd name="T14" fmla="+- 0 3286 2682"/>
                <a:gd name="T15" fmla="*/ 3286 h 1080"/>
                <a:gd name="T16" fmla="+- 0 6255 6255"/>
                <a:gd name="T17" fmla="*/ T16 w 695"/>
                <a:gd name="T18" fmla="+- 0 3749 2682"/>
                <a:gd name="T19" fmla="*/ 3749 h 1080"/>
                <a:gd name="T20" fmla="+- 0 6271 6255"/>
                <a:gd name="T21" fmla="*/ T20 w 695"/>
                <a:gd name="T22" fmla="+- 0 3761 2682"/>
                <a:gd name="T23" fmla="*/ 3761 h 1080"/>
                <a:gd name="T24" fmla="+- 0 6624 6255"/>
                <a:gd name="T25" fmla="*/ T24 w 695"/>
                <a:gd name="T26" fmla="+- 0 3285 2682"/>
                <a:gd name="T27" fmla="*/ 3285 h 1080"/>
                <a:gd name="T28" fmla="+- 0 6664 6255"/>
                <a:gd name="T29" fmla="*/ T28 w 695"/>
                <a:gd name="T30" fmla="+- 0 3230 2682"/>
                <a:gd name="T31" fmla="*/ 3230 h 1080"/>
                <a:gd name="T32" fmla="+- 0 6685 6255"/>
                <a:gd name="T33" fmla="*/ T32 w 695"/>
                <a:gd name="T34" fmla="+- 0 3201 2682"/>
                <a:gd name="T35" fmla="*/ 3201 h 1080"/>
                <a:gd name="T36" fmla="+- 0 6690 6255"/>
                <a:gd name="T37" fmla="*/ T36 w 695"/>
                <a:gd name="T38" fmla="+- 0 3194 2682"/>
                <a:gd name="T39" fmla="*/ 3194 h 1080"/>
                <a:gd name="T40" fmla="+- 0 6949 6255"/>
                <a:gd name="T41" fmla="*/ T40 w 695"/>
                <a:gd name="T42" fmla="+- 0 2682 2682"/>
                <a:gd name="T43" fmla="*/ 2682 h 1080"/>
                <a:gd name="T44" fmla="+- 0 6899 6255"/>
                <a:gd name="T45" fmla="*/ T44 w 695"/>
                <a:gd name="T46" fmla="+- 0 2736 2682"/>
                <a:gd name="T47" fmla="*/ 2736 h 1080"/>
                <a:gd name="T48" fmla="+- 0 6839 6255"/>
                <a:gd name="T49" fmla="*/ T48 w 695"/>
                <a:gd name="T50" fmla="+- 0 2800 2682"/>
                <a:gd name="T51" fmla="*/ 2800 h 1080"/>
                <a:gd name="T52" fmla="+- 0 6774 6255"/>
                <a:gd name="T53" fmla="*/ T52 w 695"/>
                <a:gd name="T54" fmla="+- 0 2871 2682"/>
                <a:gd name="T55" fmla="*/ 2871 h 1080"/>
                <a:gd name="T56" fmla="+- 0 6709 6255"/>
                <a:gd name="T57" fmla="*/ T56 w 695"/>
                <a:gd name="T58" fmla="+- 0 2944 2682"/>
                <a:gd name="T59" fmla="*/ 2944 h 1080"/>
                <a:gd name="T60" fmla="+- 0 6647 6255"/>
                <a:gd name="T61" fmla="*/ T60 w 695"/>
                <a:gd name="T62" fmla="+- 0 3015 2682"/>
                <a:gd name="T63" fmla="*/ 3015 h 1080"/>
                <a:gd name="T64" fmla="+- 0 6593 6255"/>
                <a:gd name="T65" fmla="*/ T64 w 695"/>
                <a:gd name="T66" fmla="+- 0 3082 2682"/>
                <a:gd name="T67" fmla="*/ 3082 h 1080"/>
                <a:gd name="T68" fmla="+- 0 6550 6255"/>
                <a:gd name="T69" fmla="*/ T68 w 695"/>
                <a:gd name="T70" fmla="+- 0 3138 2682"/>
                <a:gd name="T71" fmla="*/ 3138 h 1080"/>
                <a:gd name="T72" fmla="+- 0 6523 6255"/>
                <a:gd name="T73" fmla="*/ T72 w 695"/>
                <a:gd name="T74" fmla="+- 0 3182 2682"/>
                <a:gd name="T75" fmla="*/ 3182 h 1080"/>
                <a:gd name="T76" fmla="+- 0 6517 6255"/>
                <a:gd name="T77" fmla="*/ T76 w 695"/>
                <a:gd name="T78" fmla="+- 0 3208 2682"/>
                <a:gd name="T79" fmla="*/ 3208 h 1080"/>
                <a:gd name="T80" fmla="+- 0 6518 6255"/>
                <a:gd name="T81" fmla="*/ T80 w 695"/>
                <a:gd name="T82" fmla="+- 0 3213 2682"/>
                <a:gd name="T83" fmla="*/ 3213 h 1080"/>
                <a:gd name="T84" fmla="+- 0 6522 6255"/>
                <a:gd name="T85" fmla="*/ T84 w 695"/>
                <a:gd name="T86" fmla="+- 0 3217 2682"/>
                <a:gd name="T87" fmla="*/ 3217 h 1080"/>
                <a:gd name="T88" fmla="+- 0 6528 6255"/>
                <a:gd name="T89" fmla="*/ T88 w 695"/>
                <a:gd name="T90" fmla="+- 0 3218 2682"/>
                <a:gd name="T91" fmla="*/ 3218 h 1080"/>
                <a:gd name="T92" fmla="+- 0 6551 6255"/>
                <a:gd name="T93" fmla="*/ T92 w 695"/>
                <a:gd name="T94" fmla="+- 0 3220 2682"/>
                <a:gd name="T95" fmla="*/ 3220 h 1080"/>
                <a:gd name="T96" fmla="+- 0 6579 6255"/>
                <a:gd name="T97" fmla="*/ T96 w 695"/>
                <a:gd name="T98" fmla="+- 0 3217 2682"/>
                <a:gd name="T99" fmla="*/ 3217 h 1080"/>
                <a:gd name="T100" fmla="+- 0 6607 6255"/>
                <a:gd name="T101" fmla="*/ T100 w 695"/>
                <a:gd name="T102" fmla="+- 0 3210 2682"/>
                <a:gd name="T103" fmla="*/ 3210 h 1080"/>
                <a:gd name="T104" fmla="+- 0 6643 6255"/>
                <a:gd name="T105" fmla="*/ T104 w 695"/>
                <a:gd name="T106" fmla="+- 0 3199 2682"/>
                <a:gd name="T107" fmla="*/ 3199 h 1080"/>
                <a:gd name="T108" fmla="+- 0 6557 6255"/>
                <a:gd name="T109" fmla="*/ T108 w 695"/>
                <a:gd name="T110" fmla="+- 0 3199 2682"/>
                <a:gd name="T111" fmla="*/ 3199 h 1080"/>
                <a:gd name="T112" fmla="+- 0 6537 6255"/>
                <a:gd name="T113" fmla="*/ T112 w 695"/>
                <a:gd name="T114" fmla="+- 0 3199 2682"/>
                <a:gd name="T115" fmla="*/ 3199 h 1080"/>
                <a:gd name="T116" fmla="+- 0 6604 6255"/>
                <a:gd name="T117" fmla="*/ T116 w 695"/>
                <a:gd name="T118" fmla="+- 0 3100 2682"/>
                <a:gd name="T119" fmla="*/ 3100 h 1080"/>
                <a:gd name="T120" fmla="+- 0 6746 6255"/>
                <a:gd name="T121" fmla="*/ T120 w 695"/>
                <a:gd name="T122" fmla="+- 0 2924 2682"/>
                <a:gd name="T123" fmla="*/ 2924 h 1080"/>
                <a:gd name="T124" fmla="+- 0 6886 6255"/>
                <a:gd name="T125" fmla="*/ T124 w 695"/>
                <a:gd name="T126" fmla="+- 0 2756 2682"/>
                <a:gd name="T127" fmla="*/ 2756 h 1080"/>
                <a:gd name="T128" fmla="+- 0 6949 6255"/>
                <a:gd name="T129" fmla="*/ T128 w 695"/>
                <a:gd name="T130" fmla="+- 0 2682 2682"/>
                <a:gd name="T131" fmla="*/ 2682 h 1080"/>
                <a:gd name="T132" fmla="+- 0 6668 6255"/>
                <a:gd name="T133" fmla="*/ T132 w 695"/>
                <a:gd name="T134" fmla="+- 0 3173 2682"/>
                <a:gd name="T135" fmla="*/ 3173 h 1080"/>
                <a:gd name="T136" fmla="+- 0 6651 6255"/>
                <a:gd name="T137" fmla="*/ T136 w 695"/>
                <a:gd name="T138" fmla="+- 0 3176 2682"/>
                <a:gd name="T139" fmla="*/ 3176 h 1080"/>
                <a:gd name="T140" fmla="+- 0 6605 6255"/>
                <a:gd name="T141" fmla="*/ T140 w 695"/>
                <a:gd name="T142" fmla="+- 0 3190 2682"/>
                <a:gd name="T143" fmla="*/ 3190 h 1080"/>
                <a:gd name="T144" fmla="+- 0 6581 6255"/>
                <a:gd name="T145" fmla="*/ T144 w 695"/>
                <a:gd name="T146" fmla="+- 0 3196 2682"/>
                <a:gd name="T147" fmla="*/ 3196 h 1080"/>
                <a:gd name="T148" fmla="+- 0 6557 6255"/>
                <a:gd name="T149" fmla="*/ T148 w 695"/>
                <a:gd name="T150" fmla="+- 0 3199 2682"/>
                <a:gd name="T151" fmla="*/ 3199 h 1080"/>
                <a:gd name="T152" fmla="+- 0 6643 6255"/>
                <a:gd name="T153" fmla="*/ T152 w 695"/>
                <a:gd name="T154" fmla="+- 0 3199 2682"/>
                <a:gd name="T155" fmla="*/ 3199 h 1080"/>
                <a:gd name="T156" fmla="+- 0 6645 6255"/>
                <a:gd name="T157" fmla="*/ T156 w 695"/>
                <a:gd name="T158" fmla="+- 0 3199 2682"/>
                <a:gd name="T159" fmla="*/ 3199 h 1080"/>
                <a:gd name="T160" fmla="+- 0 6657 6255"/>
                <a:gd name="T161" fmla="*/ T160 w 695"/>
                <a:gd name="T162" fmla="+- 0 3195 2682"/>
                <a:gd name="T163" fmla="*/ 3195 h 1080"/>
                <a:gd name="T164" fmla="+- 0 6665 6255"/>
                <a:gd name="T165" fmla="*/ T164 w 695"/>
                <a:gd name="T166" fmla="+- 0 3194 2682"/>
                <a:gd name="T167" fmla="*/ 3194 h 1080"/>
                <a:gd name="T168" fmla="+- 0 6690 6255"/>
                <a:gd name="T169" fmla="*/ T168 w 695"/>
                <a:gd name="T170" fmla="+- 0 3194 2682"/>
                <a:gd name="T171" fmla="*/ 3194 h 1080"/>
                <a:gd name="T172" fmla="+- 0 6694 6255"/>
                <a:gd name="T173" fmla="*/ T172 w 695"/>
                <a:gd name="T174" fmla="+- 0 3187 2682"/>
                <a:gd name="T175" fmla="*/ 3187 h 1080"/>
                <a:gd name="T176" fmla="+- 0 6688 6255"/>
                <a:gd name="T177" fmla="*/ T176 w 695"/>
                <a:gd name="T178" fmla="+- 0 3178 2682"/>
                <a:gd name="T179" fmla="*/ 3178 h 1080"/>
                <a:gd name="T180" fmla="+- 0 6680 6255"/>
                <a:gd name="T181" fmla="*/ T180 w 695"/>
                <a:gd name="T182" fmla="+- 0 3173 2682"/>
                <a:gd name="T183" fmla="*/ 3173 h 1080"/>
                <a:gd name="T184" fmla="+- 0 6668 6255"/>
                <a:gd name="T185" fmla="*/ T184 w 695"/>
                <a:gd name="T186" fmla="+- 0 3173 2682"/>
                <a:gd name="T187" fmla="*/ 3173 h 10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695" h="1080">
                  <a:moveTo>
                    <a:pt x="435" y="512"/>
                  </a:moveTo>
                  <a:lnTo>
                    <a:pt x="410" y="512"/>
                  </a:lnTo>
                  <a:lnTo>
                    <a:pt x="386" y="546"/>
                  </a:lnTo>
                  <a:lnTo>
                    <a:pt x="343" y="604"/>
                  </a:lnTo>
                  <a:lnTo>
                    <a:pt x="0" y="1067"/>
                  </a:lnTo>
                  <a:lnTo>
                    <a:pt x="16" y="1079"/>
                  </a:lnTo>
                  <a:lnTo>
                    <a:pt x="369" y="603"/>
                  </a:lnTo>
                  <a:lnTo>
                    <a:pt x="409" y="548"/>
                  </a:lnTo>
                  <a:lnTo>
                    <a:pt x="430" y="519"/>
                  </a:lnTo>
                  <a:lnTo>
                    <a:pt x="435" y="512"/>
                  </a:lnTo>
                  <a:close/>
                  <a:moveTo>
                    <a:pt x="694" y="0"/>
                  </a:moveTo>
                  <a:lnTo>
                    <a:pt x="644" y="54"/>
                  </a:lnTo>
                  <a:lnTo>
                    <a:pt x="584" y="118"/>
                  </a:lnTo>
                  <a:lnTo>
                    <a:pt x="519" y="189"/>
                  </a:lnTo>
                  <a:lnTo>
                    <a:pt x="454" y="262"/>
                  </a:lnTo>
                  <a:lnTo>
                    <a:pt x="392" y="333"/>
                  </a:lnTo>
                  <a:lnTo>
                    <a:pt x="338" y="400"/>
                  </a:lnTo>
                  <a:lnTo>
                    <a:pt x="295" y="456"/>
                  </a:lnTo>
                  <a:lnTo>
                    <a:pt x="268" y="500"/>
                  </a:lnTo>
                  <a:lnTo>
                    <a:pt x="262" y="526"/>
                  </a:lnTo>
                  <a:lnTo>
                    <a:pt x="263" y="531"/>
                  </a:lnTo>
                  <a:lnTo>
                    <a:pt x="267" y="535"/>
                  </a:lnTo>
                  <a:lnTo>
                    <a:pt x="273" y="536"/>
                  </a:lnTo>
                  <a:lnTo>
                    <a:pt x="296" y="538"/>
                  </a:lnTo>
                  <a:lnTo>
                    <a:pt x="324" y="535"/>
                  </a:lnTo>
                  <a:lnTo>
                    <a:pt x="352" y="528"/>
                  </a:lnTo>
                  <a:lnTo>
                    <a:pt x="388" y="517"/>
                  </a:lnTo>
                  <a:lnTo>
                    <a:pt x="302" y="517"/>
                  </a:lnTo>
                  <a:lnTo>
                    <a:pt x="282" y="517"/>
                  </a:lnTo>
                  <a:lnTo>
                    <a:pt x="349" y="418"/>
                  </a:lnTo>
                  <a:lnTo>
                    <a:pt x="491" y="242"/>
                  </a:lnTo>
                  <a:lnTo>
                    <a:pt x="631" y="74"/>
                  </a:lnTo>
                  <a:lnTo>
                    <a:pt x="694" y="0"/>
                  </a:lnTo>
                  <a:close/>
                  <a:moveTo>
                    <a:pt x="413" y="491"/>
                  </a:moveTo>
                  <a:lnTo>
                    <a:pt x="396" y="494"/>
                  </a:lnTo>
                  <a:lnTo>
                    <a:pt x="350" y="508"/>
                  </a:lnTo>
                  <a:lnTo>
                    <a:pt x="326" y="514"/>
                  </a:lnTo>
                  <a:lnTo>
                    <a:pt x="302" y="517"/>
                  </a:lnTo>
                  <a:lnTo>
                    <a:pt x="388" y="517"/>
                  </a:lnTo>
                  <a:lnTo>
                    <a:pt x="390" y="517"/>
                  </a:lnTo>
                  <a:lnTo>
                    <a:pt x="402" y="513"/>
                  </a:lnTo>
                  <a:lnTo>
                    <a:pt x="410" y="512"/>
                  </a:lnTo>
                  <a:lnTo>
                    <a:pt x="435" y="512"/>
                  </a:lnTo>
                  <a:lnTo>
                    <a:pt x="439" y="505"/>
                  </a:lnTo>
                  <a:lnTo>
                    <a:pt x="433" y="496"/>
                  </a:lnTo>
                  <a:lnTo>
                    <a:pt x="425" y="491"/>
                  </a:lnTo>
                  <a:lnTo>
                    <a:pt x="413" y="4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AutoShape 289"/>
            <p:cNvSpPr>
              <a:spLocks/>
            </p:cNvSpPr>
            <p:nvPr/>
          </p:nvSpPr>
          <p:spPr bwMode="auto">
            <a:xfrm>
              <a:off x="6641" y="2681"/>
              <a:ext cx="589" cy="1066"/>
            </a:xfrm>
            <a:custGeom>
              <a:avLst/>
              <a:gdLst>
                <a:gd name="T0" fmla="+- 0 6988 6642"/>
                <a:gd name="T1" fmla="*/ T0 w 589"/>
                <a:gd name="T2" fmla="+- 0 3203 2682"/>
                <a:gd name="T3" fmla="*/ 3203 h 1066"/>
                <a:gd name="T4" fmla="+- 0 6962 6642"/>
                <a:gd name="T5" fmla="*/ T4 w 589"/>
                <a:gd name="T6" fmla="+- 0 3203 2682"/>
                <a:gd name="T7" fmla="*/ 3203 h 1066"/>
                <a:gd name="T8" fmla="+- 0 6968 6642"/>
                <a:gd name="T9" fmla="*/ T8 w 589"/>
                <a:gd name="T10" fmla="+- 0 3204 2682"/>
                <a:gd name="T11" fmla="*/ 3204 h 1066"/>
                <a:gd name="T12" fmla="+- 0 6967 6642"/>
                <a:gd name="T13" fmla="*/ T12 w 589"/>
                <a:gd name="T14" fmla="+- 0 3206 2682"/>
                <a:gd name="T15" fmla="*/ 3206 h 1066"/>
                <a:gd name="T16" fmla="+- 0 6966 6642"/>
                <a:gd name="T17" fmla="*/ T16 w 589"/>
                <a:gd name="T18" fmla="+- 0 3209 2682"/>
                <a:gd name="T19" fmla="*/ 3209 h 1066"/>
                <a:gd name="T20" fmla="+- 0 6961 6642"/>
                <a:gd name="T21" fmla="*/ T20 w 589"/>
                <a:gd name="T22" fmla="+- 0 3217 2682"/>
                <a:gd name="T23" fmla="*/ 3217 h 1066"/>
                <a:gd name="T24" fmla="+- 0 6642 6642"/>
                <a:gd name="T25" fmla="*/ T24 w 589"/>
                <a:gd name="T26" fmla="+- 0 3737 2682"/>
                <a:gd name="T27" fmla="*/ 3737 h 1066"/>
                <a:gd name="T28" fmla="+- 0 6659 6642"/>
                <a:gd name="T29" fmla="*/ T28 w 589"/>
                <a:gd name="T30" fmla="+- 0 3747 2682"/>
                <a:gd name="T31" fmla="*/ 3747 h 1066"/>
                <a:gd name="T32" fmla="+- 0 6979 6642"/>
                <a:gd name="T33" fmla="*/ T32 w 589"/>
                <a:gd name="T34" fmla="+- 0 3227 2682"/>
                <a:gd name="T35" fmla="*/ 3227 h 1066"/>
                <a:gd name="T36" fmla="+- 0 6984 6642"/>
                <a:gd name="T37" fmla="*/ T36 w 589"/>
                <a:gd name="T38" fmla="+- 0 3218 2682"/>
                <a:gd name="T39" fmla="*/ 3218 h 1066"/>
                <a:gd name="T40" fmla="+- 0 6987 6642"/>
                <a:gd name="T41" fmla="*/ T40 w 589"/>
                <a:gd name="T42" fmla="+- 0 3209 2682"/>
                <a:gd name="T43" fmla="*/ 3209 h 1066"/>
                <a:gd name="T44" fmla="+- 0 6988 6642"/>
                <a:gd name="T45" fmla="*/ T44 w 589"/>
                <a:gd name="T46" fmla="+- 0 3203 2682"/>
                <a:gd name="T47" fmla="*/ 3203 h 1066"/>
                <a:gd name="T48" fmla="+- 0 7230 6642"/>
                <a:gd name="T49" fmla="*/ T48 w 589"/>
                <a:gd name="T50" fmla="+- 0 2682 2682"/>
                <a:gd name="T51" fmla="*/ 2682 h 1066"/>
                <a:gd name="T52" fmla="+- 0 7181 6642"/>
                <a:gd name="T53" fmla="*/ T52 w 589"/>
                <a:gd name="T54" fmla="+- 0 2732 2682"/>
                <a:gd name="T55" fmla="*/ 2732 h 1066"/>
                <a:gd name="T56" fmla="+- 0 7123 6642"/>
                <a:gd name="T57" fmla="*/ T56 w 589"/>
                <a:gd name="T58" fmla="+- 0 2793 2682"/>
                <a:gd name="T59" fmla="*/ 2793 h 1066"/>
                <a:gd name="T60" fmla="+- 0 7062 6642"/>
                <a:gd name="T61" fmla="*/ T60 w 589"/>
                <a:gd name="T62" fmla="+- 0 2860 2682"/>
                <a:gd name="T63" fmla="*/ 2860 h 1066"/>
                <a:gd name="T64" fmla="+- 0 7001 6642"/>
                <a:gd name="T65" fmla="*/ T64 w 589"/>
                <a:gd name="T66" fmla="+- 0 2930 2682"/>
                <a:gd name="T67" fmla="*/ 2930 h 1066"/>
                <a:gd name="T68" fmla="+- 0 6944 6642"/>
                <a:gd name="T69" fmla="*/ T68 w 589"/>
                <a:gd name="T70" fmla="+- 0 2999 2682"/>
                <a:gd name="T71" fmla="*/ 2999 h 1066"/>
                <a:gd name="T72" fmla="+- 0 6895 6642"/>
                <a:gd name="T73" fmla="*/ T72 w 589"/>
                <a:gd name="T74" fmla="+- 0 3062 2682"/>
                <a:gd name="T75" fmla="*/ 3062 h 1066"/>
                <a:gd name="T76" fmla="+- 0 6860 6642"/>
                <a:gd name="T77" fmla="*/ T76 w 589"/>
                <a:gd name="T78" fmla="+- 0 3117 2682"/>
                <a:gd name="T79" fmla="*/ 3117 h 1066"/>
                <a:gd name="T80" fmla="+- 0 6840 6642"/>
                <a:gd name="T81" fmla="*/ T80 w 589"/>
                <a:gd name="T82" fmla="+- 0 3161 2682"/>
                <a:gd name="T83" fmla="*/ 3161 h 1066"/>
                <a:gd name="T84" fmla="+- 0 6842 6642"/>
                <a:gd name="T85" fmla="*/ T84 w 589"/>
                <a:gd name="T86" fmla="+- 0 3188 2682"/>
                <a:gd name="T87" fmla="*/ 3188 h 1066"/>
                <a:gd name="T88" fmla="+- 0 6863 6642"/>
                <a:gd name="T89" fmla="*/ T88 w 589"/>
                <a:gd name="T90" fmla="+- 0 3205 2682"/>
                <a:gd name="T91" fmla="*/ 3205 h 1066"/>
                <a:gd name="T92" fmla="+- 0 6889 6642"/>
                <a:gd name="T93" fmla="*/ T92 w 589"/>
                <a:gd name="T94" fmla="+- 0 3211 2682"/>
                <a:gd name="T95" fmla="*/ 3211 h 1066"/>
                <a:gd name="T96" fmla="+- 0 6916 6642"/>
                <a:gd name="T97" fmla="*/ T96 w 589"/>
                <a:gd name="T98" fmla="+- 0 3210 2682"/>
                <a:gd name="T99" fmla="*/ 3210 h 1066"/>
                <a:gd name="T100" fmla="+- 0 6942 6642"/>
                <a:gd name="T101" fmla="*/ T100 w 589"/>
                <a:gd name="T102" fmla="+- 0 3207 2682"/>
                <a:gd name="T103" fmla="*/ 3207 h 1066"/>
                <a:gd name="T104" fmla="+- 0 6962 6642"/>
                <a:gd name="T105" fmla="*/ T104 w 589"/>
                <a:gd name="T106" fmla="+- 0 3203 2682"/>
                <a:gd name="T107" fmla="*/ 3203 h 1066"/>
                <a:gd name="T108" fmla="+- 0 6988 6642"/>
                <a:gd name="T109" fmla="*/ T108 w 589"/>
                <a:gd name="T110" fmla="+- 0 3203 2682"/>
                <a:gd name="T111" fmla="*/ 3203 h 1066"/>
                <a:gd name="T112" fmla="+- 0 6988 6642"/>
                <a:gd name="T113" fmla="*/ T112 w 589"/>
                <a:gd name="T114" fmla="+- 0 3200 2682"/>
                <a:gd name="T115" fmla="*/ 3200 h 1066"/>
                <a:gd name="T116" fmla="+- 0 6985 6642"/>
                <a:gd name="T117" fmla="*/ T116 w 589"/>
                <a:gd name="T118" fmla="+- 0 3192 2682"/>
                <a:gd name="T119" fmla="*/ 3192 h 1066"/>
                <a:gd name="T120" fmla="+- 0 6985 6642"/>
                <a:gd name="T121" fmla="*/ T120 w 589"/>
                <a:gd name="T122" fmla="+- 0 3191 2682"/>
                <a:gd name="T123" fmla="*/ 3191 h 1066"/>
                <a:gd name="T124" fmla="+- 0 6894 6642"/>
                <a:gd name="T125" fmla="*/ T124 w 589"/>
                <a:gd name="T126" fmla="+- 0 3191 2682"/>
                <a:gd name="T127" fmla="*/ 3191 h 1066"/>
                <a:gd name="T128" fmla="+- 0 6873 6642"/>
                <a:gd name="T129" fmla="*/ T128 w 589"/>
                <a:gd name="T130" fmla="+- 0 3187 2682"/>
                <a:gd name="T131" fmla="*/ 3187 h 1066"/>
                <a:gd name="T132" fmla="+- 0 6858 6642"/>
                <a:gd name="T133" fmla="*/ T132 w 589"/>
                <a:gd name="T134" fmla="+- 0 3176 2682"/>
                <a:gd name="T135" fmla="*/ 3176 h 1066"/>
                <a:gd name="T136" fmla="+- 0 6908 6642"/>
                <a:gd name="T137" fmla="*/ T136 w 589"/>
                <a:gd name="T138" fmla="+- 0 3088 2682"/>
                <a:gd name="T139" fmla="*/ 3088 h 1066"/>
                <a:gd name="T140" fmla="+- 0 7037 6642"/>
                <a:gd name="T141" fmla="*/ T140 w 589"/>
                <a:gd name="T142" fmla="+- 0 2919 2682"/>
                <a:gd name="T143" fmla="*/ 2919 h 1066"/>
                <a:gd name="T144" fmla="+- 0 7169 6642"/>
                <a:gd name="T145" fmla="*/ T144 w 589"/>
                <a:gd name="T146" fmla="+- 0 2755 2682"/>
                <a:gd name="T147" fmla="*/ 2755 h 1066"/>
                <a:gd name="T148" fmla="+- 0 7230 6642"/>
                <a:gd name="T149" fmla="*/ T148 w 589"/>
                <a:gd name="T150" fmla="+- 0 2682 2682"/>
                <a:gd name="T151" fmla="*/ 2682 h 1066"/>
                <a:gd name="T152" fmla="+- 0 6967 6642"/>
                <a:gd name="T153" fmla="*/ T152 w 589"/>
                <a:gd name="T154" fmla="+- 0 3184 2682"/>
                <a:gd name="T155" fmla="*/ 3184 h 1066"/>
                <a:gd name="T156" fmla="+- 0 6954 6642"/>
                <a:gd name="T157" fmla="*/ T156 w 589"/>
                <a:gd name="T158" fmla="+- 0 3185 2682"/>
                <a:gd name="T159" fmla="*/ 3185 h 1066"/>
                <a:gd name="T160" fmla="+- 0 6916 6642"/>
                <a:gd name="T161" fmla="*/ T160 w 589"/>
                <a:gd name="T162" fmla="+- 0 3190 2682"/>
                <a:gd name="T163" fmla="*/ 3190 h 1066"/>
                <a:gd name="T164" fmla="+- 0 6894 6642"/>
                <a:gd name="T165" fmla="*/ T164 w 589"/>
                <a:gd name="T166" fmla="+- 0 3191 2682"/>
                <a:gd name="T167" fmla="*/ 3191 h 1066"/>
                <a:gd name="T168" fmla="+- 0 6985 6642"/>
                <a:gd name="T169" fmla="*/ T168 w 589"/>
                <a:gd name="T170" fmla="+- 0 3191 2682"/>
                <a:gd name="T171" fmla="*/ 3191 h 1066"/>
                <a:gd name="T172" fmla="+- 0 6978 6642"/>
                <a:gd name="T173" fmla="*/ T172 w 589"/>
                <a:gd name="T174" fmla="+- 0 3186 2682"/>
                <a:gd name="T175" fmla="*/ 3186 h 1066"/>
                <a:gd name="T176" fmla="+- 0 6967 6642"/>
                <a:gd name="T177" fmla="*/ T176 w 589"/>
                <a:gd name="T178" fmla="+- 0 3184 2682"/>
                <a:gd name="T179" fmla="*/ 3184 h 106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589" h="1066">
                  <a:moveTo>
                    <a:pt x="346" y="521"/>
                  </a:moveTo>
                  <a:lnTo>
                    <a:pt x="320" y="521"/>
                  </a:lnTo>
                  <a:lnTo>
                    <a:pt x="326" y="522"/>
                  </a:lnTo>
                  <a:lnTo>
                    <a:pt x="325" y="524"/>
                  </a:lnTo>
                  <a:lnTo>
                    <a:pt x="324" y="527"/>
                  </a:lnTo>
                  <a:lnTo>
                    <a:pt x="319" y="535"/>
                  </a:lnTo>
                  <a:lnTo>
                    <a:pt x="0" y="1055"/>
                  </a:lnTo>
                  <a:lnTo>
                    <a:pt x="17" y="1065"/>
                  </a:lnTo>
                  <a:lnTo>
                    <a:pt x="337" y="545"/>
                  </a:lnTo>
                  <a:lnTo>
                    <a:pt x="342" y="536"/>
                  </a:lnTo>
                  <a:lnTo>
                    <a:pt x="345" y="527"/>
                  </a:lnTo>
                  <a:lnTo>
                    <a:pt x="346" y="521"/>
                  </a:lnTo>
                  <a:close/>
                  <a:moveTo>
                    <a:pt x="588" y="0"/>
                  </a:moveTo>
                  <a:lnTo>
                    <a:pt x="539" y="50"/>
                  </a:lnTo>
                  <a:lnTo>
                    <a:pt x="481" y="111"/>
                  </a:lnTo>
                  <a:lnTo>
                    <a:pt x="420" y="178"/>
                  </a:lnTo>
                  <a:lnTo>
                    <a:pt x="359" y="248"/>
                  </a:lnTo>
                  <a:lnTo>
                    <a:pt x="302" y="317"/>
                  </a:lnTo>
                  <a:lnTo>
                    <a:pt x="253" y="380"/>
                  </a:lnTo>
                  <a:lnTo>
                    <a:pt x="218" y="435"/>
                  </a:lnTo>
                  <a:lnTo>
                    <a:pt x="198" y="479"/>
                  </a:lnTo>
                  <a:lnTo>
                    <a:pt x="200" y="506"/>
                  </a:lnTo>
                  <a:lnTo>
                    <a:pt x="221" y="523"/>
                  </a:lnTo>
                  <a:lnTo>
                    <a:pt x="247" y="529"/>
                  </a:lnTo>
                  <a:lnTo>
                    <a:pt x="274" y="528"/>
                  </a:lnTo>
                  <a:lnTo>
                    <a:pt x="300" y="525"/>
                  </a:lnTo>
                  <a:lnTo>
                    <a:pt x="320" y="521"/>
                  </a:lnTo>
                  <a:lnTo>
                    <a:pt x="346" y="521"/>
                  </a:lnTo>
                  <a:lnTo>
                    <a:pt x="346" y="518"/>
                  </a:lnTo>
                  <a:lnTo>
                    <a:pt x="343" y="510"/>
                  </a:lnTo>
                  <a:lnTo>
                    <a:pt x="343" y="509"/>
                  </a:lnTo>
                  <a:lnTo>
                    <a:pt x="252" y="509"/>
                  </a:lnTo>
                  <a:lnTo>
                    <a:pt x="231" y="505"/>
                  </a:lnTo>
                  <a:lnTo>
                    <a:pt x="216" y="494"/>
                  </a:lnTo>
                  <a:lnTo>
                    <a:pt x="266" y="406"/>
                  </a:lnTo>
                  <a:lnTo>
                    <a:pt x="395" y="237"/>
                  </a:lnTo>
                  <a:lnTo>
                    <a:pt x="527" y="73"/>
                  </a:lnTo>
                  <a:lnTo>
                    <a:pt x="588" y="0"/>
                  </a:lnTo>
                  <a:close/>
                  <a:moveTo>
                    <a:pt x="325" y="502"/>
                  </a:moveTo>
                  <a:lnTo>
                    <a:pt x="312" y="503"/>
                  </a:lnTo>
                  <a:lnTo>
                    <a:pt x="274" y="508"/>
                  </a:lnTo>
                  <a:lnTo>
                    <a:pt x="252" y="509"/>
                  </a:lnTo>
                  <a:lnTo>
                    <a:pt x="343" y="509"/>
                  </a:lnTo>
                  <a:lnTo>
                    <a:pt x="336" y="504"/>
                  </a:lnTo>
                  <a:lnTo>
                    <a:pt x="325" y="5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AutoShape 288"/>
            <p:cNvSpPr>
              <a:spLocks/>
            </p:cNvSpPr>
            <p:nvPr/>
          </p:nvSpPr>
          <p:spPr bwMode="auto">
            <a:xfrm>
              <a:off x="7455" y="2774"/>
              <a:ext cx="521" cy="973"/>
            </a:xfrm>
            <a:custGeom>
              <a:avLst/>
              <a:gdLst>
                <a:gd name="T0" fmla="+- 0 7673 7455"/>
                <a:gd name="T1" fmla="*/ T0 w 521"/>
                <a:gd name="T2" fmla="+- 0 3360 2775"/>
                <a:gd name="T3" fmla="*/ 3360 h 973"/>
                <a:gd name="T4" fmla="+- 0 7648 7455"/>
                <a:gd name="T5" fmla="*/ T4 w 521"/>
                <a:gd name="T6" fmla="+- 0 3360 2775"/>
                <a:gd name="T7" fmla="*/ 3360 h 973"/>
                <a:gd name="T8" fmla="+- 0 7651 7455"/>
                <a:gd name="T9" fmla="*/ T8 w 521"/>
                <a:gd name="T10" fmla="+- 0 3361 2775"/>
                <a:gd name="T11" fmla="*/ 3361 h 973"/>
                <a:gd name="T12" fmla="+- 0 7651 7455"/>
                <a:gd name="T13" fmla="*/ T12 w 521"/>
                <a:gd name="T14" fmla="+- 0 3361 2775"/>
                <a:gd name="T15" fmla="*/ 3361 h 973"/>
                <a:gd name="T16" fmla="+- 0 7653 7455"/>
                <a:gd name="T17" fmla="*/ T16 w 521"/>
                <a:gd name="T18" fmla="+- 0 3365 2775"/>
                <a:gd name="T19" fmla="*/ 3365 h 973"/>
                <a:gd name="T20" fmla="+- 0 7653 7455"/>
                <a:gd name="T21" fmla="*/ T20 w 521"/>
                <a:gd name="T22" fmla="+- 0 3382 2775"/>
                <a:gd name="T23" fmla="*/ 3382 h 973"/>
                <a:gd name="T24" fmla="+- 0 7638 7455"/>
                <a:gd name="T25" fmla="*/ T24 w 521"/>
                <a:gd name="T26" fmla="+- 0 3435 2775"/>
                <a:gd name="T27" fmla="*/ 3435 h 973"/>
                <a:gd name="T28" fmla="+- 0 7599 7455"/>
                <a:gd name="T29" fmla="*/ T28 w 521"/>
                <a:gd name="T30" fmla="+- 0 3511 2775"/>
                <a:gd name="T31" fmla="*/ 3511 h 973"/>
                <a:gd name="T32" fmla="+- 0 7549 7455"/>
                <a:gd name="T33" fmla="*/ T32 w 521"/>
                <a:gd name="T34" fmla="+- 0 3596 2775"/>
                <a:gd name="T35" fmla="*/ 3596 h 973"/>
                <a:gd name="T36" fmla="+- 0 7497 7455"/>
                <a:gd name="T37" fmla="*/ T36 w 521"/>
                <a:gd name="T38" fmla="+- 0 3676 2775"/>
                <a:gd name="T39" fmla="*/ 3676 h 973"/>
                <a:gd name="T40" fmla="+- 0 7455 7455"/>
                <a:gd name="T41" fmla="*/ T40 w 521"/>
                <a:gd name="T42" fmla="+- 0 3736 2775"/>
                <a:gd name="T43" fmla="*/ 3736 h 973"/>
                <a:gd name="T44" fmla="+- 0 7471 7455"/>
                <a:gd name="T45" fmla="*/ T44 w 521"/>
                <a:gd name="T46" fmla="+- 0 3748 2775"/>
                <a:gd name="T47" fmla="*/ 3748 h 973"/>
                <a:gd name="T48" fmla="+- 0 7496 7455"/>
                <a:gd name="T49" fmla="*/ T48 w 521"/>
                <a:gd name="T50" fmla="+- 0 3713 2775"/>
                <a:gd name="T51" fmla="*/ 3713 h 973"/>
                <a:gd name="T52" fmla="+- 0 7546 7455"/>
                <a:gd name="T53" fmla="*/ T52 w 521"/>
                <a:gd name="T54" fmla="+- 0 3638 2775"/>
                <a:gd name="T55" fmla="*/ 3638 h 973"/>
                <a:gd name="T56" fmla="+- 0 7605 7455"/>
                <a:gd name="T57" fmla="*/ T56 w 521"/>
                <a:gd name="T58" fmla="+- 0 3543 2775"/>
                <a:gd name="T59" fmla="*/ 3543 h 973"/>
                <a:gd name="T60" fmla="+- 0 7653 7455"/>
                <a:gd name="T61" fmla="*/ T60 w 521"/>
                <a:gd name="T62" fmla="+- 0 3450 2775"/>
                <a:gd name="T63" fmla="*/ 3450 h 973"/>
                <a:gd name="T64" fmla="+- 0 7673 7455"/>
                <a:gd name="T65" fmla="*/ T64 w 521"/>
                <a:gd name="T66" fmla="+- 0 3382 2775"/>
                <a:gd name="T67" fmla="*/ 3382 h 973"/>
                <a:gd name="T68" fmla="+- 0 7673 7455"/>
                <a:gd name="T69" fmla="*/ T68 w 521"/>
                <a:gd name="T70" fmla="+- 0 3360 2775"/>
                <a:gd name="T71" fmla="*/ 3360 h 973"/>
                <a:gd name="T72" fmla="+- 0 7976 7455"/>
                <a:gd name="T73" fmla="*/ T72 w 521"/>
                <a:gd name="T74" fmla="+- 0 2775 2775"/>
                <a:gd name="T75" fmla="*/ 2775 h 973"/>
                <a:gd name="T76" fmla="+- 0 7948 7455"/>
                <a:gd name="T77" fmla="*/ T76 w 521"/>
                <a:gd name="T78" fmla="+- 0 2804 2775"/>
                <a:gd name="T79" fmla="*/ 2804 h 973"/>
                <a:gd name="T80" fmla="+- 0 7900 7455"/>
                <a:gd name="T81" fmla="*/ T80 w 521"/>
                <a:gd name="T82" fmla="+- 0 2854 2775"/>
                <a:gd name="T83" fmla="*/ 2854 h 973"/>
                <a:gd name="T84" fmla="+- 0 7838 7455"/>
                <a:gd name="T85" fmla="*/ T84 w 521"/>
                <a:gd name="T86" fmla="+- 0 2922 2775"/>
                <a:gd name="T87" fmla="*/ 2922 h 973"/>
                <a:gd name="T88" fmla="+- 0 7768 7455"/>
                <a:gd name="T89" fmla="*/ T88 w 521"/>
                <a:gd name="T90" fmla="+- 0 2999 2775"/>
                <a:gd name="T91" fmla="*/ 2999 h 973"/>
                <a:gd name="T92" fmla="+- 0 7697 7455"/>
                <a:gd name="T93" fmla="*/ T92 w 521"/>
                <a:gd name="T94" fmla="+- 0 3081 2775"/>
                <a:gd name="T95" fmla="*/ 3081 h 973"/>
                <a:gd name="T96" fmla="+- 0 7631 7455"/>
                <a:gd name="T97" fmla="*/ T96 w 521"/>
                <a:gd name="T98" fmla="+- 0 3163 2775"/>
                <a:gd name="T99" fmla="*/ 3163 h 973"/>
                <a:gd name="T100" fmla="+- 0 7576 7455"/>
                <a:gd name="T101" fmla="*/ T100 w 521"/>
                <a:gd name="T102" fmla="+- 0 3237 2775"/>
                <a:gd name="T103" fmla="*/ 3237 h 973"/>
                <a:gd name="T104" fmla="+- 0 7540 7455"/>
                <a:gd name="T105" fmla="*/ T104 w 521"/>
                <a:gd name="T106" fmla="+- 0 3299 2775"/>
                <a:gd name="T107" fmla="*/ 3299 h 973"/>
                <a:gd name="T108" fmla="+- 0 7527 7455"/>
                <a:gd name="T109" fmla="*/ T108 w 521"/>
                <a:gd name="T110" fmla="+- 0 3343 2775"/>
                <a:gd name="T111" fmla="*/ 3343 h 973"/>
                <a:gd name="T112" fmla="+- 0 7528 7455"/>
                <a:gd name="T113" fmla="*/ T112 w 521"/>
                <a:gd name="T114" fmla="+- 0 3354 2775"/>
                <a:gd name="T115" fmla="*/ 3354 h 973"/>
                <a:gd name="T116" fmla="+- 0 7533 7455"/>
                <a:gd name="T117" fmla="*/ T116 w 521"/>
                <a:gd name="T118" fmla="+- 0 3360 2775"/>
                <a:gd name="T119" fmla="*/ 3360 h 973"/>
                <a:gd name="T120" fmla="+- 0 7537 7455"/>
                <a:gd name="T121" fmla="*/ T120 w 521"/>
                <a:gd name="T122" fmla="+- 0 3363 2775"/>
                <a:gd name="T123" fmla="*/ 3363 h 973"/>
                <a:gd name="T124" fmla="+- 0 7565 7455"/>
                <a:gd name="T125" fmla="*/ T124 w 521"/>
                <a:gd name="T126" fmla="+- 0 3378 2775"/>
                <a:gd name="T127" fmla="*/ 3378 h 973"/>
                <a:gd name="T128" fmla="+- 0 7592 7455"/>
                <a:gd name="T129" fmla="*/ T128 w 521"/>
                <a:gd name="T130" fmla="+- 0 3380 2775"/>
                <a:gd name="T131" fmla="*/ 3380 h 973"/>
                <a:gd name="T132" fmla="+- 0 7615 7455"/>
                <a:gd name="T133" fmla="*/ T132 w 521"/>
                <a:gd name="T134" fmla="+- 0 3375 2775"/>
                <a:gd name="T135" fmla="*/ 3375 h 973"/>
                <a:gd name="T136" fmla="+- 0 7633 7455"/>
                <a:gd name="T137" fmla="*/ T136 w 521"/>
                <a:gd name="T138" fmla="+- 0 3367 2775"/>
                <a:gd name="T139" fmla="*/ 3367 h 973"/>
                <a:gd name="T140" fmla="+- 0 7648 7455"/>
                <a:gd name="T141" fmla="*/ T140 w 521"/>
                <a:gd name="T142" fmla="+- 0 3361 2775"/>
                <a:gd name="T143" fmla="*/ 3361 h 973"/>
                <a:gd name="T144" fmla="+- 0 7590 7455"/>
                <a:gd name="T145" fmla="*/ T144 w 521"/>
                <a:gd name="T146" fmla="+- 0 3361 2775"/>
                <a:gd name="T147" fmla="*/ 3361 h 973"/>
                <a:gd name="T148" fmla="+- 0 7571 7455"/>
                <a:gd name="T149" fmla="*/ T148 w 521"/>
                <a:gd name="T150" fmla="+- 0 3359 2775"/>
                <a:gd name="T151" fmla="*/ 3359 h 973"/>
                <a:gd name="T152" fmla="+- 0 7550 7455"/>
                <a:gd name="T153" fmla="*/ T152 w 521"/>
                <a:gd name="T154" fmla="+- 0 3347 2775"/>
                <a:gd name="T155" fmla="*/ 3347 h 973"/>
                <a:gd name="T156" fmla="+- 0 7548 7455"/>
                <a:gd name="T157" fmla="*/ T156 w 521"/>
                <a:gd name="T158" fmla="+- 0 3346 2775"/>
                <a:gd name="T159" fmla="*/ 3346 h 973"/>
                <a:gd name="T160" fmla="+- 0 7547 7455"/>
                <a:gd name="T161" fmla="*/ T160 w 521"/>
                <a:gd name="T162" fmla="+- 0 3342 2775"/>
                <a:gd name="T163" fmla="*/ 3342 h 973"/>
                <a:gd name="T164" fmla="+- 0 7612 7455"/>
                <a:gd name="T165" fmla="*/ T164 w 521"/>
                <a:gd name="T166" fmla="+- 0 3221 2775"/>
                <a:gd name="T167" fmla="*/ 3221 h 973"/>
                <a:gd name="T168" fmla="+- 0 7760 7455"/>
                <a:gd name="T169" fmla="*/ T168 w 521"/>
                <a:gd name="T170" fmla="+- 0 3030 2775"/>
                <a:gd name="T171" fmla="*/ 3030 h 973"/>
                <a:gd name="T172" fmla="+- 0 7909 7455"/>
                <a:gd name="T173" fmla="*/ T172 w 521"/>
                <a:gd name="T174" fmla="+- 0 2853 2775"/>
                <a:gd name="T175" fmla="*/ 2853 h 973"/>
                <a:gd name="T176" fmla="+- 0 7976 7455"/>
                <a:gd name="T177" fmla="*/ T176 w 521"/>
                <a:gd name="T178" fmla="+- 0 2775 2775"/>
                <a:gd name="T179" fmla="*/ 2775 h 973"/>
                <a:gd name="T180" fmla="+- 0 7653 7455"/>
                <a:gd name="T181" fmla="*/ T180 w 521"/>
                <a:gd name="T182" fmla="+- 0 3341 2775"/>
                <a:gd name="T183" fmla="*/ 3341 h 973"/>
                <a:gd name="T184" fmla="+- 0 7644 7455"/>
                <a:gd name="T185" fmla="*/ T184 w 521"/>
                <a:gd name="T186" fmla="+- 0 3342 2775"/>
                <a:gd name="T187" fmla="*/ 3342 h 973"/>
                <a:gd name="T188" fmla="+- 0 7635 7455"/>
                <a:gd name="T189" fmla="*/ T188 w 521"/>
                <a:gd name="T190" fmla="+- 0 3345 2775"/>
                <a:gd name="T191" fmla="*/ 3345 h 973"/>
                <a:gd name="T192" fmla="+- 0 7625 7455"/>
                <a:gd name="T193" fmla="*/ T192 w 521"/>
                <a:gd name="T194" fmla="+- 0 3349 2775"/>
                <a:gd name="T195" fmla="*/ 3349 h 973"/>
                <a:gd name="T196" fmla="+- 0 7608 7455"/>
                <a:gd name="T197" fmla="*/ T196 w 521"/>
                <a:gd name="T198" fmla="+- 0 3356 2775"/>
                <a:gd name="T199" fmla="*/ 3356 h 973"/>
                <a:gd name="T200" fmla="+- 0 7590 7455"/>
                <a:gd name="T201" fmla="*/ T200 w 521"/>
                <a:gd name="T202" fmla="+- 0 3361 2775"/>
                <a:gd name="T203" fmla="*/ 3361 h 973"/>
                <a:gd name="T204" fmla="+- 0 7648 7455"/>
                <a:gd name="T205" fmla="*/ T204 w 521"/>
                <a:gd name="T206" fmla="+- 0 3361 2775"/>
                <a:gd name="T207" fmla="*/ 3361 h 973"/>
                <a:gd name="T208" fmla="+- 0 7648 7455"/>
                <a:gd name="T209" fmla="*/ T208 w 521"/>
                <a:gd name="T210" fmla="+- 0 3360 2775"/>
                <a:gd name="T211" fmla="*/ 3360 h 973"/>
                <a:gd name="T212" fmla="+- 0 7673 7455"/>
                <a:gd name="T213" fmla="*/ T212 w 521"/>
                <a:gd name="T214" fmla="+- 0 3360 2775"/>
                <a:gd name="T215" fmla="*/ 3360 h 973"/>
                <a:gd name="T216" fmla="+- 0 7670 7455"/>
                <a:gd name="T217" fmla="*/ T216 w 521"/>
                <a:gd name="T218" fmla="+- 0 3349 2775"/>
                <a:gd name="T219" fmla="*/ 3349 h 973"/>
                <a:gd name="T220" fmla="+- 0 7661 7455"/>
                <a:gd name="T221" fmla="*/ T220 w 521"/>
                <a:gd name="T222" fmla="+- 0 3344 2775"/>
                <a:gd name="T223" fmla="*/ 3344 h 973"/>
                <a:gd name="T224" fmla="+- 0 7653 7455"/>
                <a:gd name="T225" fmla="*/ T224 w 521"/>
                <a:gd name="T226" fmla="+- 0 3341 2775"/>
                <a:gd name="T227" fmla="*/ 3341 h 9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521" h="973">
                  <a:moveTo>
                    <a:pt x="218" y="585"/>
                  </a:moveTo>
                  <a:lnTo>
                    <a:pt x="193" y="585"/>
                  </a:lnTo>
                  <a:lnTo>
                    <a:pt x="196" y="586"/>
                  </a:lnTo>
                  <a:lnTo>
                    <a:pt x="198" y="590"/>
                  </a:lnTo>
                  <a:lnTo>
                    <a:pt x="198" y="607"/>
                  </a:lnTo>
                  <a:lnTo>
                    <a:pt x="183" y="660"/>
                  </a:lnTo>
                  <a:lnTo>
                    <a:pt x="144" y="736"/>
                  </a:lnTo>
                  <a:lnTo>
                    <a:pt x="94" y="821"/>
                  </a:lnTo>
                  <a:lnTo>
                    <a:pt x="42" y="901"/>
                  </a:lnTo>
                  <a:lnTo>
                    <a:pt x="0" y="961"/>
                  </a:lnTo>
                  <a:lnTo>
                    <a:pt x="16" y="973"/>
                  </a:lnTo>
                  <a:lnTo>
                    <a:pt x="41" y="938"/>
                  </a:lnTo>
                  <a:lnTo>
                    <a:pt x="91" y="863"/>
                  </a:lnTo>
                  <a:lnTo>
                    <a:pt x="150" y="768"/>
                  </a:lnTo>
                  <a:lnTo>
                    <a:pt x="198" y="675"/>
                  </a:lnTo>
                  <a:lnTo>
                    <a:pt x="218" y="607"/>
                  </a:lnTo>
                  <a:lnTo>
                    <a:pt x="218" y="585"/>
                  </a:lnTo>
                  <a:close/>
                  <a:moveTo>
                    <a:pt x="521" y="0"/>
                  </a:moveTo>
                  <a:lnTo>
                    <a:pt x="493" y="29"/>
                  </a:lnTo>
                  <a:lnTo>
                    <a:pt x="445" y="79"/>
                  </a:lnTo>
                  <a:lnTo>
                    <a:pt x="383" y="147"/>
                  </a:lnTo>
                  <a:lnTo>
                    <a:pt x="313" y="224"/>
                  </a:lnTo>
                  <a:lnTo>
                    <a:pt x="242" y="306"/>
                  </a:lnTo>
                  <a:lnTo>
                    <a:pt x="176" y="388"/>
                  </a:lnTo>
                  <a:lnTo>
                    <a:pt x="121" y="462"/>
                  </a:lnTo>
                  <a:lnTo>
                    <a:pt x="85" y="524"/>
                  </a:lnTo>
                  <a:lnTo>
                    <a:pt x="72" y="568"/>
                  </a:lnTo>
                  <a:lnTo>
                    <a:pt x="73" y="579"/>
                  </a:lnTo>
                  <a:lnTo>
                    <a:pt x="78" y="585"/>
                  </a:lnTo>
                  <a:lnTo>
                    <a:pt x="82" y="588"/>
                  </a:lnTo>
                  <a:lnTo>
                    <a:pt x="110" y="603"/>
                  </a:lnTo>
                  <a:lnTo>
                    <a:pt x="137" y="605"/>
                  </a:lnTo>
                  <a:lnTo>
                    <a:pt x="160" y="600"/>
                  </a:lnTo>
                  <a:lnTo>
                    <a:pt x="178" y="592"/>
                  </a:lnTo>
                  <a:lnTo>
                    <a:pt x="193" y="586"/>
                  </a:lnTo>
                  <a:lnTo>
                    <a:pt x="135" y="586"/>
                  </a:lnTo>
                  <a:lnTo>
                    <a:pt x="116" y="584"/>
                  </a:lnTo>
                  <a:lnTo>
                    <a:pt x="95" y="572"/>
                  </a:lnTo>
                  <a:lnTo>
                    <a:pt x="93" y="571"/>
                  </a:lnTo>
                  <a:lnTo>
                    <a:pt x="92" y="567"/>
                  </a:lnTo>
                  <a:lnTo>
                    <a:pt x="157" y="446"/>
                  </a:lnTo>
                  <a:lnTo>
                    <a:pt x="305" y="255"/>
                  </a:lnTo>
                  <a:lnTo>
                    <a:pt x="454" y="78"/>
                  </a:lnTo>
                  <a:lnTo>
                    <a:pt x="521" y="0"/>
                  </a:lnTo>
                  <a:close/>
                  <a:moveTo>
                    <a:pt x="198" y="566"/>
                  </a:moveTo>
                  <a:lnTo>
                    <a:pt x="189" y="567"/>
                  </a:lnTo>
                  <a:lnTo>
                    <a:pt x="180" y="570"/>
                  </a:lnTo>
                  <a:lnTo>
                    <a:pt x="170" y="574"/>
                  </a:lnTo>
                  <a:lnTo>
                    <a:pt x="153" y="581"/>
                  </a:lnTo>
                  <a:lnTo>
                    <a:pt x="135" y="586"/>
                  </a:lnTo>
                  <a:lnTo>
                    <a:pt x="193" y="586"/>
                  </a:lnTo>
                  <a:lnTo>
                    <a:pt x="193" y="585"/>
                  </a:lnTo>
                  <a:lnTo>
                    <a:pt x="218" y="585"/>
                  </a:lnTo>
                  <a:lnTo>
                    <a:pt x="215" y="574"/>
                  </a:lnTo>
                  <a:lnTo>
                    <a:pt x="206" y="569"/>
                  </a:lnTo>
                  <a:lnTo>
                    <a:pt x="198" y="5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287"/>
            <p:cNvSpPr>
              <a:spLocks/>
            </p:cNvSpPr>
            <p:nvPr/>
          </p:nvSpPr>
          <p:spPr bwMode="auto">
            <a:xfrm>
              <a:off x="5507" y="2695"/>
              <a:ext cx="669" cy="916"/>
            </a:xfrm>
            <a:custGeom>
              <a:avLst/>
              <a:gdLst>
                <a:gd name="T0" fmla="+- 0 6175 5507"/>
                <a:gd name="T1" fmla="*/ T0 w 669"/>
                <a:gd name="T2" fmla="+- 0 2696 2696"/>
                <a:gd name="T3" fmla="*/ 2696 h 916"/>
                <a:gd name="T4" fmla="+- 0 5889 5507"/>
                <a:gd name="T5" fmla="*/ T4 w 669"/>
                <a:gd name="T6" fmla="+- 0 3078 2696"/>
                <a:gd name="T7" fmla="*/ 3078 h 916"/>
                <a:gd name="T8" fmla="+- 0 5691 5507"/>
                <a:gd name="T9" fmla="*/ T8 w 669"/>
                <a:gd name="T10" fmla="+- 0 3344 2696"/>
                <a:gd name="T11" fmla="*/ 3344 h 916"/>
                <a:gd name="T12" fmla="+- 0 5634 5507"/>
                <a:gd name="T13" fmla="*/ T12 w 669"/>
                <a:gd name="T14" fmla="+- 0 3423 2696"/>
                <a:gd name="T15" fmla="*/ 3423 h 916"/>
                <a:gd name="T16" fmla="+- 0 5584 5507"/>
                <a:gd name="T17" fmla="*/ T16 w 669"/>
                <a:gd name="T18" fmla="+- 0 3492 2696"/>
                <a:gd name="T19" fmla="*/ 3492 h 916"/>
                <a:gd name="T20" fmla="+- 0 5545 5507"/>
                <a:gd name="T21" fmla="*/ T20 w 669"/>
                <a:gd name="T22" fmla="+- 0 3547 2696"/>
                <a:gd name="T23" fmla="*/ 3547 h 916"/>
                <a:gd name="T24" fmla="+- 0 5507 5507"/>
                <a:gd name="T25" fmla="*/ T24 w 669"/>
                <a:gd name="T26" fmla="+- 0 3605 2696"/>
                <a:gd name="T27" fmla="*/ 3605 h 916"/>
                <a:gd name="T28" fmla="+- 0 5526 5507"/>
                <a:gd name="T29" fmla="*/ T28 w 669"/>
                <a:gd name="T30" fmla="+- 0 3612 2696"/>
                <a:gd name="T31" fmla="*/ 3612 h 916"/>
                <a:gd name="T32" fmla="+- 0 5632 5507"/>
                <a:gd name="T33" fmla="*/ T32 w 669"/>
                <a:gd name="T34" fmla="+- 0 3456 2696"/>
                <a:gd name="T35" fmla="*/ 3456 h 916"/>
                <a:gd name="T36" fmla="+- 0 5855 5507"/>
                <a:gd name="T37" fmla="*/ T36 w 669"/>
                <a:gd name="T38" fmla="+- 0 3142 2696"/>
                <a:gd name="T39" fmla="*/ 3142 h 916"/>
                <a:gd name="T40" fmla="+- 0 6175 5507"/>
                <a:gd name="T41" fmla="*/ T40 w 669"/>
                <a:gd name="T42" fmla="+- 0 2696 2696"/>
                <a:gd name="T43" fmla="*/ 2696 h 9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669" h="916">
                  <a:moveTo>
                    <a:pt x="668" y="0"/>
                  </a:moveTo>
                  <a:lnTo>
                    <a:pt x="382" y="382"/>
                  </a:lnTo>
                  <a:lnTo>
                    <a:pt x="184" y="648"/>
                  </a:lnTo>
                  <a:lnTo>
                    <a:pt x="127" y="727"/>
                  </a:lnTo>
                  <a:lnTo>
                    <a:pt x="77" y="796"/>
                  </a:lnTo>
                  <a:lnTo>
                    <a:pt x="38" y="851"/>
                  </a:lnTo>
                  <a:lnTo>
                    <a:pt x="0" y="909"/>
                  </a:lnTo>
                  <a:lnTo>
                    <a:pt x="19" y="916"/>
                  </a:lnTo>
                  <a:lnTo>
                    <a:pt x="125" y="760"/>
                  </a:lnTo>
                  <a:lnTo>
                    <a:pt x="348" y="446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AutoShape 286"/>
            <p:cNvSpPr>
              <a:spLocks/>
            </p:cNvSpPr>
            <p:nvPr/>
          </p:nvSpPr>
          <p:spPr bwMode="auto">
            <a:xfrm>
              <a:off x="5842" y="1885"/>
              <a:ext cx="411" cy="637"/>
            </a:xfrm>
            <a:custGeom>
              <a:avLst/>
              <a:gdLst>
                <a:gd name="T0" fmla="+- 0 6155 5843"/>
                <a:gd name="T1" fmla="*/ T0 w 411"/>
                <a:gd name="T2" fmla="+- 0 2188 1885"/>
                <a:gd name="T3" fmla="*/ 2188 h 637"/>
                <a:gd name="T4" fmla="+- 0 6132 5843"/>
                <a:gd name="T5" fmla="*/ T4 w 411"/>
                <a:gd name="T6" fmla="+- 0 2188 1885"/>
                <a:gd name="T7" fmla="*/ 2188 h 637"/>
                <a:gd name="T8" fmla="+- 0 6135 5843"/>
                <a:gd name="T9" fmla="*/ T8 w 411"/>
                <a:gd name="T10" fmla="+- 0 2190 1885"/>
                <a:gd name="T11" fmla="*/ 2190 h 637"/>
                <a:gd name="T12" fmla="+- 0 6135 5843"/>
                <a:gd name="T13" fmla="*/ T12 w 411"/>
                <a:gd name="T14" fmla="+- 0 2190 1885"/>
                <a:gd name="T15" fmla="*/ 2190 h 637"/>
                <a:gd name="T16" fmla="+- 0 6135 5843"/>
                <a:gd name="T17" fmla="*/ T16 w 411"/>
                <a:gd name="T18" fmla="+- 0 2196 1885"/>
                <a:gd name="T19" fmla="*/ 2196 h 637"/>
                <a:gd name="T20" fmla="+- 0 6122 5843"/>
                <a:gd name="T21" fmla="*/ T20 w 411"/>
                <a:gd name="T22" fmla="+- 0 2216 1885"/>
                <a:gd name="T23" fmla="*/ 2216 h 637"/>
                <a:gd name="T24" fmla="+- 0 6073 5843"/>
                <a:gd name="T25" fmla="*/ T24 w 411"/>
                <a:gd name="T26" fmla="+- 0 2278 1885"/>
                <a:gd name="T27" fmla="*/ 2278 h 637"/>
                <a:gd name="T28" fmla="+- 0 6002 5843"/>
                <a:gd name="T29" fmla="*/ T28 w 411"/>
                <a:gd name="T30" fmla="+- 0 2357 1885"/>
                <a:gd name="T31" fmla="*/ 2357 h 637"/>
                <a:gd name="T32" fmla="+- 0 5927 5843"/>
                <a:gd name="T33" fmla="*/ T32 w 411"/>
                <a:gd name="T34" fmla="+- 0 2436 1885"/>
                <a:gd name="T35" fmla="*/ 2436 h 637"/>
                <a:gd name="T36" fmla="+- 0 5868 5843"/>
                <a:gd name="T37" fmla="*/ T36 w 411"/>
                <a:gd name="T38" fmla="+- 0 2496 1885"/>
                <a:gd name="T39" fmla="*/ 2496 h 637"/>
                <a:gd name="T40" fmla="+- 0 5843 5843"/>
                <a:gd name="T41" fmla="*/ T40 w 411"/>
                <a:gd name="T42" fmla="+- 0 2521 1885"/>
                <a:gd name="T43" fmla="*/ 2521 h 637"/>
                <a:gd name="T44" fmla="+- 0 5984 5843"/>
                <a:gd name="T45" fmla="*/ T44 w 411"/>
                <a:gd name="T46" fmla="+- 0 2396 1885"/>
                <a:gd name="T47" fmla="*/ 2396 h 637"/>
                <a:gd name="T48" fmla="+- 0 6061 5843"/>
                <a:gd name="T49" fmla="*/ T48 w 411"/>
                <a:gd name="T50" fmla="+- 0 2324 1885"/>
                <a:gd name="T51" fmla="*/ 2324 h 637"/>
                <a:gd name="T52" fmla="+- 0 6104 5843"/>
                <a:gd name="T53" fmla="*/ T52 w 411"/>
                <a:gd name="T54" fmla="+- 0 2277 1885"/>
                <a:gd name="T55" fmla="*/ 2277 h 637"/>
                <a:gd name="T56" fmla="+- 0 6138 5843"/>
                <a:gd name="T57" fmla="*/ T56 w 411"/>
                <a:gd name="T58" fmla="+- 0 2227 1885"/>
                <a:gd name="T59" fmla="*/ 2227 h 637"/>
                <a:gd name="T60" fmla="+- 0 6148 5843"/>
                <a:gd name="T61" fmla="*/ T60 w 411"/>
                <a:gd name="T62" fmla="+- 0 2212 1885"/>
                <a:gd name="T63" fmla="*/ 2212 h 637"/>
                <a:gd name="T64" fmla="+- 0 6153 5843"/>
                <a:gd name="T65" fmla="*/ T64 w 411"/>
                <a:gd name="T66" fmla="+- 0 2199 1885"/>
                <a:gd name="T67" fmla="*/ 2199 h 637"/>
                <a:gd name="T68" fmla="+- 0 6155 5843"/>
                <a:gd name="T69" fmla="*/ T68 w 411"/>
                <a:gd name="T70" fmla="+- 0 2189 1885"/>
                <a:gd name="T71" fmla="*/ 2189 h 637"/>
                <a:gd name="T72" fmla="+- 0 6155 5843"/>
                <a:gd name="T73" fmla="*/ T72 w 411"/>
                <a:gd name="T74" fmla="+- 0 2188 1885"/>
                <a:gd name="T75" fmla="*/ 2188 h 637"/>
                <a:gd name="T76" fmla="+- 0 6254 5843"/>
                <a:gd name="T77" fmla="*/ T76 w 411"/>
                <a:gd name="T78" fmla="+- 0 1885 1885"/>
                <a:gd name="T79" fmla="*/ 1885 h 637"/>
                <a:gd name="T80" fmla="+- 0 6245 5843"/>
                <a:gd name="T81" fmla="*/ T80 w 411"/>
                <a:gd name="T82" fmla="+- 0 1898 1885"/>
                <a:gd name="T83" fmla="*/ 1898 h 637"/>
                <a:gd name="T84" fmla="+- 0 6226 5843"/>
                <a:gd name="T85" fmla="*/ T84 w 411"/>
                <a:gd name="T86" fmla="+- 0 1918 1885"/>
                <a:gd name="T87" fmla="*/ 1918 h 637"/>
                <a:gd name="T88" fmla="+- 0 6201 5843"/>
                <a:gd name="T89" fmla="*/ T88 w 411"/>
                <a:gd name="T90" fmla="+- 0 1940 1885"/>
                <a:gd name="T91" fmla="*/ 1940 h 637"/>
                <a:gd name="T92" fmla="+- 0 6174 5843"/>
                <a:gd name="T93" fmla="*/ T92 w 411"/>
                <a:gd name="T94" fmla="+- 0 1964 1885"/>
                <a:gd name="T95" fmla="*/ 1964 h 637"/>
                <a:gd name="T96" fmla="+- 0 6103 5843"/>
                <a:gd name="T97" fmla="*/ T96 w 411"/>
                <a:gd name="T98" fmla="+- 0 2028 1885"/>
                <a:gd name="T99" fmla="*/ 2028 h 637"/>
                <a:gd name="T100" fmla="+- 0 6052 5843"/>
                <a:gd name="T101" fmla="*/ T100 w 411"/>
                <a:gd name="T102" fmla="+- 0 2082 1885"/>
                <a:gd name="T103" fmla="*/ 2082 h 637"/>
                <a:gd name="T104" fmla="+- 0 6025 5843"/>
                <a:gd name="T105" fmla="*/ T104 w 411"/>
                <a:gd name="T106" fmla="+- 0 2127 1885"/>
                <a:gd name="T107" fmla="*/ 2127 h 637"/>
                <a:gd name="T108" fmla="+- 0 6029 5843"/>
                <a:gd name="T109" fmla="*/ T108 w 411"/>
                <a:gd name="T110" fmla="+- 0 2161 1885"/>
                <a:gd name="T111" fmla="*/ 2161 h 637"/>
                <a:gd name="T112" fmla="+- 0 6047 5843"/>
                <a:gd name="T113" fmla="*/ T112 w 411"/>
                <a:gd name="T114" fmla="+- 0 2177 1885"/>
                <a:gd name="T115" fmla="*/ 2177 h 637"/>
                <a:gd name="T116" fmla="+- 0 6068 5843"/>
                <a:gd name="T117" fmla="*/ T116 w 411"/>
                <a:gd name="T118" fmla="+- 0 2186 1885"/>
                <a:gd name="T119" fmla="*/ 2186 h 637"/>
                <a:gd name="T120" fmla="+- 0 6090 5843"/>
                <a:gd name="T121" fmla="*/ T120 w 411"/>
                <a:gd name="T122" fmla="+- 0 2188 1885"/>
                <a:gd name="T123" fmla="*/ 2188 h 637"/>
                <a:gd name="T124" fmla="+- 0 6111 5843"/>
                <a:gd name="T125" fmla="*/ T124 w 411"/>
                <a:gd name="T126" fmla="+- 0 2189 1885"/>
                <a:gd name="T127" fmla="*/ 2189 h 637"/>
                <a:gd name="T128" fmla="+- 0 6132 5843"/>
                <a:gd name="T129" fmla="*/ T128 w 411"/>
                <a:gd name="T130" fmla="+- 0 2188 1885"/>
                <a:gd name="T131" fmla="*/ 2188 h 637"/>
                <a:gd name="T132" fmla="+- 0 6155 5843"/>
                <a:gd name="T133" fmla="*/ T132 w 411"/>
                <a:gd name="T134" fmla="+- 0 2188 1885"/>
                <a:gd name="T135" fmla="*/ 2188 h 637"/>
                <a:gd name="T136" fmla="+- 0 6152 5843"/>
                <a:gd name="T137" fmla="*/ T136 w 411"/>
                <a:gd name="T138" fmla="+- 0 2180 1885"/>
                <a:gd name="T139" fmla="*/ 2180 h 637"/>
                <a:gd name="T140" fmla="+- 0 6146 5843"/>
                <a:gd name="T141" fmla="*/ T140 w 411"/>
                <a:gd name="T142" fmla="+- 0 2173 1885"/>
                <a:gd name="T143" fmla="*/ 2173 h 637"/>
                <a:gd name="T144" fmla="+- 0 6136 5843"/>
                <a:gd name="T145" fmla="*/ T144 w 411"/>
                <a:gd name="T146" fmla="+- 0 2170 1885"/>
                <a:gd name="T147" fmla="*/ 2170 h 637"/>
                <a:gd name="T148" fmla="+- 0 6124 5843"/>
                <a:gd name="T149" fmla="*/ T148 w 411"/>
                <a:gd name="T150" fmla="+- 0 2169 1885"/>
                <a:gd name="T151" fmla="*/ 2169 h 637"/>
                <a:gd name="T152" fmla="+- 0 6093 5843"/>
                <a:gd name="T153" fmla="*/ T152 w 411"/>
                <a:gd name="T154" fmla="+- 0 2168 1885"/>
                <a:gd name="T155" fmla="*/ 2168 h 637"/>
                <a:gd name="T156" fmla="+- 0 6075 5843"/>
                <a:gd name="T157" fmla="*/ T156 w 411"/>
                <a:gd name="T158" fmla="+- 0 2166 1885"/>
                <a:gd name="T159" fmla="*/ 2166 h 637"/>
                <a:gd name="T160" fmla="+- 0 6058 5843"/>
                <a:gd name="T161" fmla="*/ T160 w 411"/>
                <a:gd name="T162" fmla="+- 0 2161 1885"/>
                <a:gd name="T163" fmla="*/ 2161 h 637"/>
                <a:gd name="T164" fmla="+- 0 6045 5843"/>
                <a:gd name="T165" fmla="*/ T164 w 411"/>
                <a:gd name="T166" fmla="+- 0 2149 1885"/>
                <a:gd name="T167" fmla="*/ 2149 h 637"/>
                <a:gd name="T168" fmla="+- 0 6050 5843"/>
                <a:gd name="T169" fmla="*/ T168 w 411"/>
                <a:gd name="T170" fmla="+- 0 2119 1885"/>
                <a:gd name="T171" fmla="*/ 2119 h 637"/>
                <a:gd name="T172" fmla="+- 0 6086 5843"/>
                <a:gd name="T173" fmla="*/ T172 w 411"/>
                <a:gd name="T174" fmla="+- 0 2074 1885"/>
                <a:gd name="T175" fmla="*/ 2074 h 637"/>
                <a:gd name="T176" fmla="+- 0 6136 5843"/>
                <a:gd name="T177" fmla="*/ T176 w 411"/>
                <a:gd name="T178" fmla="+- 0 2025 1885"/>
                <a:gd name="T179" fmla="*/ 2025 h 637"/>
                <a:gd name="T180" fmla="+- 0 6187 5843"/>
                <a:gd name="T181" fmla="*/ T180 w 411"/>
                <a:gd name="T182" fmla="+- 0 1979 1885"/>
                <a:gd name="T183" fmla="*/ 1979 h 637"/>
                <a:gd name="T184" fmla="+- 0 6219 5843"/>
                <a:gd name="T185" fmla="*/ T184 w 411"/>
                <a:gd name="T186" fmla="+- 0 1946 1885"/>
                <a:gd name="T187" fmla="*/ 1946 h 637"/>
                <a:gd name="T188" fmla="+- 0 6240 5843"/>
                <a:gd name="T189" fmla="*/ T188 w 411"/>
                <a:gd name="T190" fmla="+- 0 1915 1885"/>
                <a:gd name="T191" fmla="*/ 1915 h 637"/>
                <a:gd name="T192" fmla="+- 0 6251 5843"/>
                <a:gd name="T193" fmla="*/ T192 w 411"/>
                <a:gd name="T194" fmla="+- 0 1894 1885"/>
                <a:gd name="T195" fmla="*/ 1894 h 637"/>
                <a:gd name="T196" fmla="+- 0 6254 5843"/>
                <a:gd name="T197" fmla="*/ T196 w 411"/>
                <a:gd name="T198" fmla="+- 0 1885 1885"/>
                <a:gd name="T199" fmla="*/ 1885 h 63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411" h="637">
                  <a:moveTo>
                    <a:pt x="312" y="303"/>
                  </a:moveTo>
                  <a:lnTo>
                    <a:pt x="289" y="303"/>
                  </a:lnTo>
                  <a:lnTo>
                    <a:pt x="292" y="305"/>
                  </a:lnTo>
                  <a:lnTo>
                    <a:pt x="292" y="311"/>
                  </a:lnTo>
                  <a:lnTo>
                    <a:pt x="279" y="331"/>
                  </a:lnTo>
                  <a:lnTo>
                    <a:pt x="230" y="393"/>
                  </a:lnTo>
                  <a:lnTo>
                    <a:pt x="159" y="472"/>
                  </a:lnTo>
                  <a:lnTo>
                    <a:pt x="84" y="551"/>
                  </a:lnTo>
                  <a:lnTo>
                    <a:pt x="25" y="611"/>
                  </a:lnTo>
                  <a:lnTo>
                    <a:pt x="0" y="636"/>
                  </a:lnTo>
                  <a:lnTo>
                    <a:pt x="141" y="511"/>
                  </a:lnTo>
                  <a:lnTo>
                    <a:pt x="218" y="439"/>
                  </a:lnTo>
                  <a:lnTo>
                    <a:pt x="261" y="392"/>
                  </a:lnTo>
                  <a:lnTo>
                    <a:pt x="295" y="342"/>
                  </a:lnTo>
                  <a:lnTo>
                    <a:pt x="305" y="327"/>
                  </a:lnTo>
                  <a:lnTo>
                    <a:pt x="310" y="314"/>
                  </a:lnTo>
                  <a:lnTo>
                    <a:pt x="312" y="304"/>
                  </a:lnTo>
                  <a:lnTo>
                    <a:pt x="312" y="303"/>
                  </a:lnTo>
                  <a:close/>
                  <a:moveTo>
                    <a:pt x="411" y="0"/>
                  </a:moveTo>
                  <a:lnTo>
                    <a:pt x="402" y="13"/>
                  </a:lnTo>
                  <a:lnTo>
                    <a:pt x="383" y="33"/>
                  </a:lnTo>
                  <a:lnTo>
                    <a:pt x="358" y="55"/>
                  </a:lnTo>
                  <a:lnTo>
                    <a:pt x="331" y="79"/>
                  </a:lnTo>
                  <a:lnTo>
                    <a:pt x="260" y="143"/>
                  </a:lnTo>
                  <a:lnTo>
                    <a:pt x="209" y="197"/>
                  </a:lnTo>
                  <a:lnTo>
                    <a:pt x="182" y="242"/>
                  </a:lnTo>
                  <a:lnTo>
                    <a:pt x="186" y="276"/>
                  </a:lnTo>
                  <a:lnTo>
                    <a:pt x="204" y="292"/>
                  </a:lnTo>
                  <a:lnTo>
                    <a:pt x="225" y="301"/>
                  </a:lnTo>
                  <a:lnTo>
                    <a:pt x="247" y="303"/>
                  </a:lnTo>
                  <a:lnTo>
                    <a:pt x="268" y="304"/>
                  </a:lnTo>
                  <a:lnTo>
                    <a:pt x="289" y="303"/>
                  </a:lnTo>
                  <a:lnTo>
                    <a:pt x="312" y="303"/>
                  </a:lnTo>
                  <a:lnTo>
                    <a:pt x="309" y="295"/>
                  </a:lnTo>
                  <a:lnTo>
                    <a:pt x="303" y="288"/>
                  </a:lnTo>
                  <a:lnTo>
                    <a:pt x="293" y="285"/>
                  </a:lnTo>
                  <a:lnTo>
                    <a:pt x="281" y="284"/>
                  </a:lnTo>
                  <a:lnTo>
                    <a:pt x="250" y="283"/>
                  </a:lnTo>
                  <a:lnTo>
                    <a:pt x="232" y="281"/>
                  </a:lnTo>
                  <a:lnTo>
                    <a:pt x="215" y="276"/>
                  </a:lnTo>
                  <a:lnTo>
                    <a:pt x="202" y="264"/>
                  </a:lnTo>
                  <a:lnTo>
                    <a:pt x="207" y="234"/>
                  </a:lnTo>
                  <a:lnTo>
                    <a:pt x="243" y="189"/>
                  </a:lnTo>
                  <a:lnTo>
                    <a:pt x="293" y="140"/>
                  </a:lnTo>
                  <a:lnTo>
                    <a:pt x="344" y="94"/>
                  </a:lnTo>
                  <a:lnTo>
                    <a:pt x="376" y="61"/>
                  </a:lnTo>
                  <a:lnTo>
                    <a:pt x="397" y="30"/>
                  </a:lnTo>
                  <a:lnTo>
                    <a:pt x="408" y="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AutoShape 285"/>
            <p:cNvSpPr>
              <a:spLocks/>
            </p:cNvSpPr>
            <p:nvPr/>
          </p:nvSpPr>
          <p:spPr bwMode="auto">
            <a:xfrm>
              <a:off x="535" y="2695"/>
              <a:ext cx="467" cy="1013"/>
            </a:xfrm>
            <a:custGeom>
              <a:avLst/>
              <a:gdLst>
                <a:gd name="T0" fmla="+- 0 883 536"/>
                <a:gd name="T1" fmla="*/ T0 w 467"/>
                <a:gd name="T2" fmla="+- 0 3177 2695"/>
                <a:gd name="T3" fmla="*/ 3177 h 1013"/>
                <a:gd name="T4" fmla="+- 0 890 536"/>
                <a:gd name="T5" fmla="*/ T4 w 467"/>
                <a:gd name="T6" fmla="+- 0 3178 2695"/>
                <a:gd name="T7" fmla="*/ 3178 h 1013"/>
                <a:gd name="T8" fmla="+- 0 893 536"/>
                <a:gd name="T9" fmla="*/ T8 w 467"/>
                <a:gd name="T10" fmla="+- 0 3195 2695"/>
                <a:gd name="T11" fmla="*/ 3195 h 1013"/>
                <a:gd name="T12" fmla="+- 0 858 536"/>
                <a:gd name="T13" fmla="*/ T12 w 467"/>
                <a:gd name="T14" fmla="+- 0 3273 2695"/>
                <a:gd name="T15" fmla="*/ 3273 h 1013"/>
                <a:gd name="T16" fmla="+- 0 768 536"/>
                <a:gd name="T17" fmla="*/ T16 w 467"/>
                <a:gd name="T18" fmla="+- 0 3402 2695"/>
                <a:gd name="T19" fmla="*/ 3402 h 1013"/>
                <a:gd name="T20" fmla="+- 0 652 536"/>
                <a:gd name="T21" fmla="*/ T20 w 467"/>
                <a:gd name="T22" fmla="+- 0 3553 2695"/>
                <a:gd name="T23" fmla="*/ 3553 h 1013"/>
                <a:gd name="T24" fmla="+- 0 536 536"/>
                <a:gd name="T25" fmla="*/ T24 w 467"/>
                <a:gd name="T26" fmla="+- 0 3695 2695"/>
                <a:gd name="T27" fmla="*/ 3695 h 1013"/>
                <a:gd name="T28" fmla="+- 0 577 536"/>
                <a:gd name="T29" fmla="*/ T28 w 467"/>
                <a:gd name="T30" fmla="+- 0 3677 2695"/>
                <a:gd name="T31" fmla="*/ 3677 h 1013"/>
                <a:gd name="T32" fmla="+- 0 682 536"/>
                <a:gd name="T33" fmla="*/ T32 w 467"/>
                <a:gd name="T34" fmla="+- 0 3548 2695"/>
                <a:gd name="T35" fmla="*/ 3548 h 1013"/>
                <a:gd name="T36" fmla="+- 0 808 536"/>
                <a:gd name="T37" fmla="*/ T36 w 467"/>
                <a:gd name="T38" fmla="+- 0 3382 2695"/>
                <a:gd name="T39" fmla="*/ 3382 h 1013"/>
                <a:gd name="T40" fmla="+- 0 899 536"/>
                <a:gd name="T41" fmla="*/ T40 w 467"/>
                <a:gd name="T42" fmla="+- 0 3239 2695"/>
                <a:gd name="T43" fmla="*/ 3239 h 1013"/>
                <a:gd name="T44" fmla="+- 0 913 536"/>
                <a:gd name="T45" fmla="*/ T44 w 467"/>
                <a:gd name="T46" fmla="+- 0 3183 2695"/>
                <a:gd name="T47" fmla="*/ 3183 h 1013"/>
                <a:gd name="T48" fmla="+- 0 1002 536"/>
                <a:gd name="T49" fmla="*/ T48 w 467"/>
                <a:gd name="T50" fmla="+- 0 2695 2695"/>
                <a:gd name="T51" fmla="*/ 2695 h 1013"/>
                <a:gd name="T52" fmla="+- 0 936 536"/>
                <a:gd name="T53" fmla="*/ T52 w 467"/>
                <a:gd name="T54" fmla="+- 0 2777 2695"/>
                <a:gd name="T55" fmla="*/ 2777 h 1013"/>
                <a:gd name="T56" fmla="+- 0 814 536"/>
                <a:gd name="T57" fmla="*/ T56 w 467"/>
                <a:gd name="T58" fmla="+- 0 2941 2695"/>
                <a:gd name="T59" fmla="*/ 2941 h 1013"/>
                <a:gd name="T60" fmla="+- 0 720 536"/>
                <a:gd name="T61" fmla="*/ T60 w 467"/>
                <a:gd name="T62" fmla="+- 0 3107 2695"/>
                <a:gd name="T63" fmla="*/ 3107 h 1013"/>
                <a:gd name="T64" fmla="+- 0 711 536"/>
                <a:gd name="T65" fmla="*/ T64 w 467"/>
                <a:gd name="T66" fmla="+- 0 3176 2695"/>
                <a:gd name="T67" fmla="*/ 3176 h 1013"/>
                <a:gd name="T68" fmla="+- 0 724 536"/>
                <a:gd name="T69" fmla="*/ T68 w 467"/>
                <a:gd name="T70" fmla="+- 0 3190 2695"/>
                <a:gd name="T71" fmla="*/ 3190 h 1013"/>
                <a:gd name="T72" fmla="+- 0 792 536"/>
                <a:gd name="T73" fmla="*/ T72 w 467"/>
                <a:gd name="T74" fmla="+- 0 3205 2695"/>
                <a:gd name="T75" fmla="*/ 3205 h 1013"/>
                <a:gd name="T76" fmla="+- 0 852 536"/>
                <a:gd name="T77" fmla="*/ T76 w 467"/>
                <a:gd name="T78" fmla="+- 0 3187 2695"/>
                <a:gd name="T79" fmla="*/ 3187 h 1013"/>
                <a:gd name="T80" fmla="+- 0 792 536"/>
                <a:gd name="T81" fmla="*/ T80 w 467"/>
                <a:gd name="T82" fmla="+- 0 3185 2695"/>
                <a:gd name="T83" fmla="*/ 3185 h 1013"/>
                <a:gd name="T84" fmla="+- 0 736 536"/>
                <a:gd name="T85" fmla="*/ T84 w 467"/>
                <a:gd name="T86" fmla="+- 0 3173 2695"/>
                <a:gd name="T87" fmla="*/ 3173 h 1013"/>
                <a:gd name="T88" fmla="+- 0 730 536"/>
                <a:gd name="T89" fmla="*/ T88 w 467"/>
                <a:gd name="T90" fmla="+- 0 3169 2695"/>
                <a:gd name="T91" fmla="*/ 3169 h 1013"/>
                <a:gd name="T92" fmla="+- 0 729 536"/>
                <a:gd name="T93" fmla="*/ T92 w 467"/>
                <a:gd name="T94" fmla="+- 0 3161 2695"/>
                <a:gd name="T95" fmla="*/ 3161 h 1013"/>
                <a:gd name="T96" fmla="+- 0 861 536"/>
                <a:gd name="T97" fmla="*/ T96 w 467"/>
                <a:gd name="T98" fmla="+- 0 2899 2695"/>
                <a:gd name="T99" fmla="*/ 2899 h 1013"/>
                <a:gd name="T100" fmla="+- 0 1002 536"/>
                <a:gd name="T101" fmla="*/ T100 w 467"/>
                <a:gd name="T102" fmla="+- 0 2695 2695"/>
                <a:gd name="T103" fmla="*/ 2695 h 1013"/>
                <a:gd name="T104" fmla="+- 0 876 536"/>
                <a:gd name="T105" fmla="*/ T104 w 467"/>
                <a:gd name="T106" fmla="+- 0 3158 2695"/>
                <a:gd name="T107" fmla="*/ 3158 h 1013"/>
                <a:gd name="T108" fmla="+- 0 819 536"/>
                <a:gd name="T109" fmla="*/ T108 w 467"/>
                <a:gd name="T110" fmla="+- 0 3178 2695"/>
                <a:gd name="T111" fmla="*/ 3178 h 1013"/>
                <a:gd name="T112" fmla="+- 0 858 536"/>
                <a:gd name="T113" fmla="*/ T112 w 467"/>
                <a:gd name="T114" fmla="+- 0 3185 2695"/>
                <a:gd name="T115" fmla="*/ 3185 h 1013"/>
                <a:gd name="T116" fmla="+- 0 874 536"/>
                <a:gd name="T117" fmla="*/ T116 w 467"/>
                <a:gd name="T118" fmla="+- 0 3179 2695"/>
                <a:gd name="T119" fmla="*/ 3179 h 1013"/>
                <a:gd name="T120" fmla="+- 0 913 536"/>
                <a:gd name="T121" fmla="*/ T120 w 467"/>
                <a:gd name="T122" fmla="+- 0 3177 2695"/>
                <a:gd name="T123" fmla="*/ 3177 h 1013"/>
                <a:gd name="T124" fmla="+- 0 901 536"/>
                <a:gd name="T125" fmla="*/ T124 w 467"/>
                <a:gd name="T126" fmla="+- 0 3161 2695"/>
                <a:gd name="T127" fmla="*/ 3161 h 10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467" h="1013">
                  <a:moveTo>
                    <a:pt x="377" y="482"/>
                  </a:moveTo>
                  <a:lnTo>
                    <a:pt x="347" y="482"/>
                  </a:lnTo>
                  <a:lnTo>
                    <a:pt x="353" y="483"/>
                  </a:lnTo>
                  <a:lnTo>
                    <a:pt x="354" y="483"/>
                  </a:lnTo>
                  <a:lnTo>
                    <a:pt x="357" y="486"/>
                  </a:lnTo>
                  <a:lnTo>
                    <a:pt x="357" y="500"/>
                  </a:lnTo>
                  <a:lnTo>
                    <a:pt x="348" y="531"/>
                  </a:lnTo>
                  <a:lnTo>
                    <a:pt x="322" y="578"/>
                  </a:lnTo>
                  <a:lnTo>
                    <a:pt x="282" y="638"/>
                  </a:lnTo>
                  <a:lnTo>
                    <a:pt x="232" y="707"/>
                  </a:lnTo>
                  <a:lnTo>
                    <a:pt x="176" y="782"/>
                  </a:lnTo>
                  <a:lnTo>
                    <a:pt x="116" y="858"/>
                  </a:lnTo>
                  <a:lnTo>
                    <a:pt x="56" y="932"/>
                  </a:lnTo>
                  <a:lnTo>
                    <a:pt x="0" y="1000"/>
                  </a:lnTo>
                  <a:lnTo>
                    <a:pt x="15" y="1013"/>
                  </a:lnTo>
                  <a:lnTo>
                    <a:pt x="41" y="982"/>
                  </a:lnTo>
                  <a:lnTo>
                    <a:pt x="87" y="926"/>
                  </a:lnTo>
                  <a:lnTo>
                    <a:pt x="146" y="853"/>
                  </a:lnTo>
                  <a:lnTo>
                    <a:pt x="210" y="771"/>
                  </a:lnTo>
                  <a:lnTo>
                    <a:pt x="272" y="687"/>
                  </a:lnTo>
                  <a:lnTo>
                    <a:pt x="326" y="608"/>
                  </a:lnTo>
                  <a:lnTo>
                    <a:pt x="363" y="544"/>
                  </a:lnTo>
                  <a:lnTo>
                    <a:pt x="377" y="500"/>
                  </a:lnTo>
                  <a:lnTo>
                    <a:pt x="377" y="488"/>
                  </a:lnTo>
                  <a:lnTo>
                    <a:pt x="377" y="482"/>
                  </a:lnTo>
                  <a:close/>
                  <a:moveTo>
                    <a:pt x="466" y="0"/>
                  </a:moveTo>
                  <a:lnTo>
                    <a:pt x="445" y="26"/>
                  </a:lnTo>
                  <a:lnTo>
                    <a:pt x="400" y="82"/>
                  </a:lnTo>
                  <a:lnTo>
                    <a:pt x="341" y="159"/>
                  </a:lnTo>
                  <a:lnTo>
                    <a:pt x="278" y="246"/>
                  </a:lnTo>
                  <a:lnTo>
                    <a:pt x="223" y="334"/>
                  </a:lnTo>
                  <a:lnTo>
                    <a:pt x="184" y="412"/>
                  </a:lnTo>
                  <a:lnTo>
                    <a:pt x="173" y="469"/>
                  </a:lnTo>
                  <a:lnTo>
                    <a:pt x="175" y="481"/>
                  </a:lnTo>
                  <a:lnTo>
                    <a:pt x="180" y="489"/>
                  </a:lnTo>
                  <a:lnTo>
                    <a:pt x="188" y="495"/>
                  </a:lnTo>
                  <a:lnTo>
                    <a:pt x="223" y="509"/>
                  </a:lnTo>
                  <a:lnTo>
                    <a:pt x="256" y="510"/>
                  </a:lnTo>
                  <a:lnTo>
                    <a:pt x="288" y="503"/>
                  </a:lnTo>
                  <a:lnTo>
                    <a:pt x="316" y="492"/>
                  </a:lnTo>
                  <a:lnTo>
                    <a:pt x="322" y="490"/>
                  </a:lnTo>
                  <a:lnTo>
                    <a:pt x="256" y="490"/>
                  </a:lnTo>
                  <a:lnTo>
                    <a:pt x="227" y="490"/>
                  </a:lnTo>
                  <a:lnTo>
                    <a:pt x="200" y="478"/>
                  </a:lnTo>
                  <a:lnTo>
                    <a:pt x="197" y="477"/>
                  </a:lnTo>
                  <a:lnTo>
                    <a:pt x="194" y="474"/>
                  </a:lnTo>
                  <a:lnTo>
                    <a:pt x="193" y="467"/>
                  </a:lnTo>
                  <a:lnTo>
                    <a:pt x="193" y="466"/>
                  </a:lnTo>
                  <a:lnTo>
                    <a:pt x="231" y="361"/>
                  </a:lnTo>
                  <a:lnTo>
                    <a:pt x="325" y="204"/>
                  </a:lnTo>
                  <a:lnTo>
                    <a:pt x="422" y="62"/>
                  </a:lnTo>
                  <a:lnTo>
                    <a:pt x="466" y="0"/>
                  </a:lnTo>
                  <a:close/>
                  <a:moveTo>
                    <a:pt x="353" y="462"/>
                  </a:moveTo>
                  <a:lnTo>
                    <a:pt x="340" y="463"/>
                  </a:lnTo>
                  <a:lnTo>
                    <a:pt x="325" y="467"/>
                  </a:lnTo>
                  <a:lnTo>
                    <a:pt x="283" y="483"/>
                  </a:lnTo>
                  <a:lnTo>
                    <a:pt x="256" y="490"/>
                  </a:lnTo>
                  <a:lnTo>
                    <a:pt x="322" y="490"/>
                  </a:lnTo>
                  <a:lnTo>
                    <a:pt x="327" y="488"/>
                  </a:lnTo>
                  <a:lnTo>
                    <a:pt x="338" y="484"/>
                  </a:lnTo>
                  <a:lnTo>
                    <a:pt x="347" y="482"/>
                  </a:lnTo>
                  <a:lnTo>
                    <a:pt x="377" y="482"/>
                  </a:lnTo>
                  <a:lnTo>
                    <a:pt x="376" y="474"/>
                  </a:lnTo>
                  <a:lnTo>
                    <a:pt x="365" y="466"/>
                  </a:lnTo>
                  <a:lnTo>
                    <a:pt x="353" y="4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284"/>
            <p:cNvSpPr>
              <a:spLocks/>
            </p:cNvSpPr>
            <p:nvPr/>
          </p:nvSpPr>
          <p:spPr bwMode="auto">
            <a:xfrm>
              <a:off x="991" y="2669"/>
              <a:ext cx="654" cy="1011"/>
            </a:xfrm>
            <a:custGeom>
              <a:avLst/>
              <a:gdLst>
                <a:gd name="T0" fmla="+- 0 1628 992"/>
                <a:gd name="T1" fmla="*/ T0 w 654"/>
                <a:gd name="T2" fmla="+- 0 2670 2670"/>
                <a:gd name="T3" fmla="*/ 2670 h 1011"/>
                <a:gd name="T4" fmla="+- 0 1518 992"/>
                <a:gd name="T5" fmla="*/ T4 w 654"/>
                <a:gd name="T6" fmla="+- 0 2844 2670"/>
                <a:gd name="T7" fmla="*/ 2844 h 1011"/>
                <a:gd name="T8" fmla="+- 0 992 992"/>
                <a:gd name="T9" fmla="*/ T8 w 654"/>
                <a:gd name="T10" fmla="+- 0 3681 2670"/>
                <a:gd name="T11" fmla="*/ 3681 h 1011"/>
                <a:gd name="T12" fmla="+- 0 1632 992"/>
                <a:gd name="T13" fmla="*/ T12 w 654"/>
                <a:gd name="T14" fmla="+- 0 2700 2670"/>
                <a:gd name="T15" fmla="*/ 2700 h 1011"/>
                <a:gd name="T16" fmla="+- 0 1645 992"/>
                <a:gd name="T17" fmla="*/ T16 w 654"/>
                <a:gd name="T18" fmla="+- 0 2681 2670"/>
                <a:gd name="T19" fmla="*/ 2681 h 1011"/>
                <a:gd name="T20" fmla="+- 0 1628 992"/>
                <a:gd name="T21" fmla="*/ T20 w 654"/>
                <a:gd name="T22" fmla="+- 0 2670 2670"/>
                <a:gd name="T23" fmla="*/ 2670 h 10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654" h="1011">
                  <a:moveTo>
                    <a:pt x="636" y="0"/>
                  </a:moveTo>
                  <a:lnTo>
                    <a:pt x="526" y="174"/>
                  </a:lnTo>
                  <a:lnTo>
                    <a:pt x="0" y="1011"/>
                  </a:lnTo>
                  <a:lnTo>
                    <a:pt x="640" y="30"/>
                  </a:lnTo>
                  <a:lnTo>
                    <a:pt x="653" y="11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283"/>
            <p:cNvSpPr>
              <a:spLocks/>
            </p:cNvSpPr>
            <p:nvPr/>
          </p:nvSpPr>
          <p:spPr bwMode="auto">
            <a:xfrm>
              <a:off x="1364" y="3189"/>
              <a:ext cx="294" cy="438"/>
            </a:xfrm>
            <a:custGeom>
              <a:avLst/>
              <a:gdLst>
                <a:gd name="T0" fmla="+- 0 1642 1365"/>
                <a:gd name="T1" fmla="*/ T0 w 294"/>
                <a:gd name="T2" fmla="+- 0 3190 3190"/>
                <a:gd name="T3" fmla="*/ 3190 h 438"/>
                <a:gd name="T4" fmla="+- 0 1365 1365"/>
                <a:gd name="T5" fmla="*/ T4 w 294"/>
                <a:gd name="T6" fmla="+- 0 3628 3190"/>
                <a:gd name="T7" fmla="*/ 3628 h 438"/>
                <a:gd name="T8" fmla="+- 0 1658 1365"/>
                <a:gd name="T9" fmla="*/ T8 w 294"/>
                <a:gd name="T10" fmla="+- 0 3201 3190"/>
                <a:gd name="T11" fmla="*/ 3201 h 438"/>
                <a:gd name="T12" fmla="+- 0 1642 1365"/>
                <a:gd name="T13" fmla="*/ T12 w 294"/>
                <a:gd name="T14" fmla="+- 0 3190 3190"/>
                <a:gd name="T15" fmla="*/ 3190 h 4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94" h="438">
                  <a:moveTo>
                    <a:pt x="277" y="0"/>
                  </a:moveTo>
                  <a:lnTo>
                    <a:pt x="0" y="438"/>
                  </a:lnTo>
                  <a:lnTo>
                    <a:pt x="293" y="11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282"/>
            <p:cNvSpPr>
              <a:spLocks/>
            </p:cNvSpPr>
            <p:nvPr/>
          </p:nvSpPr>
          <p:spPr bwMode="auto">
            <a:xfrm>
              <a:off x="9" y="3878"/>
              <a:ext cx="8792" cy="681"/>
            </a:xfrm>
            <a:custGeom>
              <a:avLst/>
              <a:gdLst>
                <a:gd name="T0" fmla="+- 0 8802 10"/>
                <a:gd name="T1" fmla="*/ T0 w 8792"/>
                <a:gd name="T2" fmla="+- 0 3878 3878"/>
                <a:gd name="T3" fmla="*/ 3878 h 681"/>
                <a:gd name="T4" fmla="+- 0 8637 10"/>
                <a:gd name="T5" fmla="*/ T4 w 8792"/>
                <a:gd name="T6" fmla="+- 0 3878 3878"/>
                <a:gd name="T7" fmla="*/ 3878 h 681"/>
                <a:gd name="T8" fmla="+- 0 8637 10"/>
                <a:gd name="T9" fmla="*/ T8 w 8792"/>
                <a:gd name="T10" fmla="+- 0 3898 3878"/>
                <a:gd name="T11" fmla="*/ 3898 h 681"/>
                <a:gd name="T12" fmla="+- 0 8765 10"/>
                <a:gd name="T13" fmla="*/ T12 w 8792"/>
                <a:gd name="T14" fmla="+- 0 3898 3878"/>
                <a:gd name="T15" fmla="*/ 3898 h 681"/>
                <a:gd name="T16" fmla="+- 0 8378 10"/>
                <a:gd name="T17" fmla="*/ T16 w 8792"/>
                <a:gd name="T18" fmla="+- 0 4505 3878"/>
                <a:gd name="T19" fmla="*/ 4505 h 681"/>
                <a:gd name="T20" fmla="+- 0 10 10"/>
                <a:gd name="T21" fmla="*/ T20 w 8792"/>
                <a:gd name="T22" fmla="+- 0 4532 3878"/>
                <a:gd name="T23" fmla="*/ 4532 h 681"/>
                <a:gd name="T24" fmla="+- 0 10 10"/>
                <a:gd name="T25" fmla="*/ T24 w 8792"/>
                <a:gd name="T26" fmla="+- 0 4552 3878"/>
                <a:gd name="T27" fmla="*/ 4552 h 681"/>
                <a:gd name="T28" fmla="+- 0 8390 10"/>
                <a:gd name="T29" fmla="*/ T28 w 8792"/>
                <a:gd name="T30" fmla="+- 0 4558 3878"/>
                <a:gd name="T31" fmla="*/ 4558 h 681"/>
                <a:gd name="T32" fmla="+- 0 8802 10"/>
                <a:gd name="T33" fmla="*/ T32 w 8792"/>
                <a:gd name="T34" fmla="+- 0 3878 3878"/>
                <a:gd name="T35" fmla="*/ 3878 h 6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8792" h="681">
                  <a:moveTo>
                    <a:pt x="8792" y="0"/>
                  </a:moveTo>
                  <a:lnTo>
                    <a:pt x="8627" y="0"/>
                  </a:lnTo>
                  <a:lnTo>
                    <a:pt x="8627" y="20"/>
                  </a:lnTo>
                  <a:lnTo>
                    <a:pt x="8755" y="20"/>
                  </a:lnTo>
                  <a:lnTo>
                    <a:pt x="8368" y="627"/>
                  </a:lnTo>
                  <a:lnTo>
                    <a:pt x="0" y="654"/>
                  </a:lnTo>
                  <a:lnTo>
                    <a:pt x="0" y="674"/>
                  </a:lnTo>
                  <a:lnTo>
                    <a:pt x="8380" y="680"/>
                  </a:lnTo>
                  <a:lnTo>
                    <a:pt x="8792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AutoShape 281"/>
            <p:cNvSpPr>
              <a:spLocks/>
            </p:cNvSpPr>
            <p:nvPr/>
          </p:nvSpPr>
          <p:spPr bwMode="auto">
            <a:xfrm>
              <a:off x="10" y="3888"/>
              <a:ext cx="8784" cy="2071"/>
            </a:xfrm>
            <a:custGeom>
              <a:avLst/>
              <a:gdLst>
                <a:gd name="T0" fmla="+- 0 10 10"/>
                <a:gd name="T1" fmla="*/ T0 w 8784"/>
                <a:gd name="T2" fmla="+- 0 5852 3888"/>
                <a:gd name="T3" fmla="*/ 5852 h 2071"/>
                <a:gd name="T4" fmla="+- 0 10 10"/>
                <a:gd name="T5" fmla="*/ T4 w 8784"/>
                <a:gd name="T6" fmla="+- 0 5888 3888"/>
                <a:gd name="T7" fmla="*/ 5888 h 2071"/>
                <a:gd name="T8" fmla="+- 0 8410 10"/>
                <a:gd name="T9" fmla="*/ T8 w 8784"/>
                <a:gd name="T10" fmla="+- 0 5958 3888"/>
                <a:gd name="T11" fmla="*/ 5958 h 2071"/>
                <a:gd name="T12" fmla="+- 0 8441 10"/>
                <a:gd name="T13" fmla="*/ T12 w 8784"/>
                <a:gd name="T14" fmla="+- 0 5905 3888"/>
                <a:gd name="T15" fmla="*/ 5905 h 2071"/>
                <a:gd name="T16" fmla="+- 0 8378 10"/>
                <a:gd name="T17" fmla="*/ T16 w 8784"/>
                <a:gd name="T18" fmla="+- 0 5905 3888"/>
                <a:gd name="T19" fmla="*/ 5905 h 2071"/>
                <a:gd name="T20" fmla="+- 0 10 10"/>
                <a:gd name="T21" fmla="*/ T20 w 8784"/>
                <a:gd name="T22" fmla="+- 0 5852 3888"/>
                <a:gd name="T23" fmla="*/ 5852 h 2071"/>
                <a:gd name="T24" fmla="+- 0 8793 10"/>
                <a:gd name="T25" fmla="*/ T24 w 8784"/>
                <a:gd name="T26" fmla="+- 0 3888 3888"/>
                <a:gd name="T27" fmla="*/ 3888 h 2071"/>
                <a:gd name="T28" fmla="+- 0 8773 10"/>
                <a:gd name="T29" fmla="*/ T28 w 8784"/>
                <a:gd name="T30" fmla="+- 0 3888 3888"/>
                <a:gd name="T31" fmla="*/ 3888 h 2071"/>
                <a:gd name="T32" fmla="+- 0 8773 10"/>
                <a:gd name="T33" fmla="*/ T32 w 8784"/>
                <a:gd name="T34" fmla="+- 0 5286 3888"/>
                <a:gd name="T35" fmla="*/ 5286 h 2071"/>
                <a:gd name="T36" fmla="+- 0 8378 10"/>
                <a:gd name="T37" fmla="*/ T36 w 8784"/>
                <a:gd name="T38" fmla="+- 0 5905 3888"/>
                <a:gd name="T39" fmla="*/ 5905 h 2071"/>
                <a:gd name="T40" fmla="+- 0 8441 10"/>
                <a:gd name="T41" fmla="*/ T40 w 8784"/>
                <a:gd name="T42" fmla="+- 0 5905 3888"/>
                <a:gd name="T43" fmla="*/ 5905 h 2071"/>
                <a:gd name="T44" fmla="+- 0 8793 10"/>
                <a:gd name="T45" fmla="*/ T44 w 8784"/>
                <a:gd name="T46" fmla="+- 0 5291 3888"/>
                <a:gd name="T47" fmla="*/ 5291 h 2071"/>
                <a:gd name="T48" fmla="+- 0 8793 10"/>
                <a:gd name="T49" fmla="*/ T48 w 8784"/>
                <a:gd name="T50" fmla="+- 0 3888 3888"/>
                <a:gd name="T51" fmla="*/ 3888 h 20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8784" h="2071">
                  <a:moveTo>
                    <a:pt x="0" y="1964"/>
                  </a:moveTo>
                  <a:lnTo>
                    <a:pt x="0" y="2000"/>
                  </a:lnTo>
                  <a:lnTo>
                    <a:pt x="8400" y="2070"/>
                  </a:lnTo>
                  <a:lnTo>
                    <a:pt x="8431" y="2017"/>
                  </a:lnTo>
                  <a:lnTo>
                    <a:pt x="8368" y="2017"/>
                  </a:lnTo>
                  <a:lnTo>
                    <a:pt x="0" y="1964"/>
                  </a:lnTo>
                  <a:close/>
                  <a:moveTo>
                    <a:pt x="8783" y="0"/>
                  </a:moveTo>
                  <a:lnTo>
                    <a:pt x="8763" y="0"/>
                  </a:lnTo>
                  <a:lnTo>
                    <a:pt x="8763" y="1398"/>
                  </a:lnTo>
                  <a:lnTo>
                    <a:pt x="8368" y="2017"/>
                  </a:lnTo>
                  <a:lnTo>
                    <a:pt x="8431" y="2017"/>
                  </a:lnTo>
                  <a:lnTo>
                    <a:pt x="8783" y="1403"/>
                  </a:lnTo>
                  <a:lnTo>
                    <a:pt x="8783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Line 280"/>
            <p:cNvSpPr>
              <a:spLocks noChangeShapeType="1"/>
            </p:cNvSpPr>
            <p:nvPr/>
          </p:nvSpPr>
          <p:spPr bwMode="auto">
            <a:xfrm>
              <a:off x="8383" y="4515"/>
              <a:ext cx="0" cy="1413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0" name="Picture 27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" y="3705"/>
              <a:ext cx="141" cy="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1" name="Rectangle 278"/>
            <p:cNvSpPr>
              <a:spLocks noChangeArrowheads="1"/>
            </p:cNvSpPr>
            <p:nvPr/>
          </p:nvSpPr>
          <p:spPr bwMode="auto">
            <a:xfrm>
              <a:off x="9386" y="0"/>
              <a:ext cx="40" cy="7019"/>
            </a:xfrm>
            <a:prstGeom prst="rect">
              <a:avLst/>
            </a:pr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AutoShape 277"/>
            <p:cNvSpPr>
              <a:spLocks/>
            </p:cNvSpPr>
            <p:nvPr/>
          </p:nvSpPr>
          <p:spPr bwMode="auto">
            <a:xfrm>
              <a:off x="8760" y="1163"/>
              <a:ext cx="525" cy="2506"/>
            </a:xfrm>
            <a:custGeom>
              <a:avLst/>
              <a:gdLst>
                <a:gd name="T0" fmla="+- 0 9284 8760"/>
                <a:gd name="T1" fmla="*/ T0 w 525"/>
                <a:gd name="T2" fmla="+- 0 1164 1164"/>
                <a:gd name="T3" fmla="*/ 1164 h 2506"/>
                <a:gd name="T4" fmla="+- 0 8760 8760"/>
                <a:gd name="T5" fmla="*/ T4 w 525"/>
                <a:gd name="T6" fmla="+- 0 1891 1164"/>
                <a:gd name="T7" fmla="*/ 1891 h 2506"/>
                <a:gd name="T8" fmla="+- 0 8760 8760"/>
                <a:gd name="T9" fmla="*/ T8 w 525"/>
                <a:gd name="T10" fmla="+- 0 3669 1164"/>
                <a:gd name="T11" fmla="*/ 3669 h 2506"/>
                <a:gd name="T12" fmla="+- 0 8804 8760"/>
                <a:gd name="T13" fmla="*/ T12 w 525"/>
                <a:gd name="T14" fmla="+- 0 3601 1164"/>
                <a:gd name="T15" fmla="*/ 3601 h 2506"/>
                <a:gd name="T16" fmla="+- 0 8780 8760"/>
                <a:gd name="T17" fmla="*/ T16 w 525"/>
                <a:gd name="T18" fmla="+- 0 3601 1164"/>
                <a:gd name="T19" fmla="*/ 3601 h 2506"/>
                <a:gd name="T20" fmla="+- 0 8780 8760"/>
                <a:gd name="T21" fmla="*/ T20 w 525"/>
                <a:gd name="T22" fmla="+- 0 1898 1164"/>
                <a:gd name="T23" fmla="*/ 1898 h 2506"/>
                <a:gd name="T24" fmla="+- 0 9264 8760"/>
                <a:gd name="T25" fmla="*/ T24 w 525"/>
                <a:gd name="T26" fmla="+- 0 1227 1164"/>
                <a:gd name="T27" fmla="*/ 1227 h 2506"/>
                <a:gd name="T28" fmla="+- 0 9284 8760"/>
                <a:gd name="T29" fmla="*/ T28 w 525"/>
                <a:gd name="T30" fmla="+- 0 1227 1164"/>
                <a:gd name="T31" fmla="*/ 1227 h 2506"/>
                <a:gd name="T32" fmla="+- 0 9284 8760"/>
                <a:gd name="T33" fmla="*/ T32 w 525"/>
                <a:gd name="T34" fmla="+- 0 1164 1164"/>
                <a:gd name="T35" fmla="*/ 1164 h 2506"/>
                <a:gd name="T36" fmla="+- 0 9284 8760"/>
                <a:gd name="T37" fmla="*/ T36 w 525"/>
                <a:gd name="T38" fmla="+- 0 1227 1164"/>
                <a:gd name="T39" fmla="*/ 1227 h 2506"/>
                <a:gd name="T40" fmla="+- 0 9264 8760"/>
                <a:gd name="T41" fmla="*/ T40 w 525"/>
                <a:gd name="T42" fmla="+- 0 1227 1164"/>
                <a:gd name="T43" fmla="*/ 1227 h 2506"/>
                <a:gd name="T44" fmla="+- 0 9244 8760"/>
                <a:gd name="T45" fmla="*/ T44 w 525"/>
                <a:gd name="T46" fmla="+- 0 2874 1164"/>
                <a:gd name="T47" fmla="*/ 2874 h 2506"/>
                <a:gd name="T48" fmla="+- 0 8780 8760"/>
                <a:gd name="T49" fmla="*/ T48 w 525"/>
                <a:gd name="T50" fmla="+- 0 3601 1164"/>
                <a:gd name="T51" fmla="*/ 3601 h 2506"/>
                <a:gd name="T52" fmla="+- 0 8804 8760"/>
                <a:gd name="T53" fmla="*/ T52 w 525"/>
                <a:gd name="T54" fmla="+- 0 3601 1164"/>
                <a:gd name="T55" fmla="*/ 3601 h 2506"/>
                <a:gd name="T56" fmla="+- 0 9264 8760"/>
                <a:gd name="T57" fmla="*/ T56 w 525"/>
                <a:gd name="T58" fmla="+- 0 2880 1164"/>
                <a:gd name="T59" fmla="*/ 2880 h 2506"/>
                <a:gd name="T60" fmla="+- 0 9284 8760"/>
                <a:gd name="T61" fmla="*/ T60 w 525"/>
                <a:gd name="T62" fmla="+- 0 1227 1164"/>
                <a:gd name="T63" fmla="*/ 1227 h 250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525" h="2506">
                  <a:moveTo>
                    <a:pt x="524" y="0"/>
                  </a:moveTo>
                  <a:lnTo>
                    <a:pt x="0" y="727"/>
                  </a:lnTo>
                  <a:lnTo>
                    <a:pt x="0" y="2505"/>
                  </a:lnTo>
                  <a:lnTo>
                    <a:pt x="44" y="2437"/>
                  </a:lnTo>
                  <a:lnTo>
                    <a:pt x="20" y="2437"/>
                  </a:lnTo>
                  <a:lnTo>
                    <a:pt x="20" y="734"/>
                  </a:lnTo>
                  <a:lnTo>
                    <a:pt x="504" y="63"/>
                  </a:lnTo>
                  <a:lnTo>
                    <a:pt x="524" y="63"/>
                  </a:lnTo>
                  <a:lnTo>
                    <a:pt x="524" y="0"/>
                  </a:lnTo>
                  <a:close/>
                  <a:moveTo>
                    <a:pt x="524" y="63"/>
                  </a:moveTo>
                  <a:lnTo>
                    <a:pt x="504" y="63"/>
                  </a:lnTo>
                  <a:lnTo>
                    <a:pt x="484" y="1710"/>
                  </a:lnTo>
                  <a:lnTo>
                    <a:pt x="20" y="2437"/>
                  </a:lnTo>
                  <a:lnTo>
                    <a:pt x="44" y="2437"/>
                  </a:lnTo>
                  <a:lnTo>
                    <a:pt x="504" y="1716"/>
                  </a:lnTo>
                  <a:lnTo>
                    <a:pt x="524" y="63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AutoShape 276"/>
            <p:cNvSpPr>
              <a:spLocks/>
            </p:cNvSpPr>
            <p:nvPr/>
          </p:nvSpPr>
          <p:spPr bwMode="auto">
            <a:xfrm>
              <a:off x="8812" y="1386"/>
              <a:ext cx="408" cy="2099"/>
            </a:xfrm>
            <a:custGeom>
              <a:avLst/>
              <a:gdLst>
                <a:gd name="T0" fmla="+- 0 9220 8813"/>
                <a:gd name="T1" fmla="*/ T0 w 408"/>
                <a:gd name="T2" fmla="+- 0 1386 1386"/>
                <a:gd name="T3" fmla="*/ 1386 h 2099"/>
                <a:gd name="T4" fmla="+- 0 8847 8813"/>
                <a:gd name="T5" fmla="*/ T4 w 408"/>
                <a:gd name="T6" fmla="+- 0 1905 1386"/>
                <a:gd name="T7" fmla="*/ 1905 h 2099"/>
                <a:gd name="T8" fmla="+- 0 8813 8813"/>
                <a:gd name="T9" fmla="*/ T8 w 408"/>
                <a:gd name="T10" fmla="+- 0 3485 1386"/>
                <a:gd name="T11" fmla="*/ 3485 h 2099"/>
                <a:gd name="T12" fmla="+- 0 8858 8813"/>
                <a:gd name="T13" fmla="*/ T12 w 408"/>
                <a:gd name="T14" fmla="+- 0 3412 1386"/>
                <a:gd name="T15" fmla="*/ 3412 h 2099"/>
                <a:gd name="T16" fmla="+- 0 8834 8813"/>
                <a:gd name="T17" fmla="*/ T16 w 408"/>
                <a:gd name="T18" fmla="+- 0 3412 1386"/>
                <a:gd name="T19" fmla="*/ 3412 h 2099"/>
                <a:gd name="T20" fmla="+- 0 8867 8813"/>
                <a:gd name="T21" fmla="*/ T20 w 408"/>
                <a:gd name="T22" fmla="+- 0 1911 1386"/>
                <a:gd name="T23" fmla="*/ 1911 h 2099"/>
                <a:gd name="T24" fmla="+- 0 9200 8813"/>
                <a:gd name="T25" fmla="*/ T24 w 408"/>
                <a:gd name="T26" fmla="+- 0 1449 1386"/>
                <a:gd name="T27" fmla="*/ 1449 h 2099"/>
                <a:gd name="T28" fmla="+- 0 9220 8813"/>
                <a:gd name="T29" fmla="*/ T28 w 408"/>
                <a:gd name="T30" fmla="+- 0 1449 1386"/>
                <a:gd name="T31" fmla="*/ 1449 h 2099"/>
                <a:gd name="T32" fmla="+- 0 9220 8813"/>
                <a:gd name="T33" fmla="*/ T32 w 408"/>
                <a:gd name="T34" fmla="+- 0 1386 1386"/>
                <a:gd name="T35" fmla="*/ 1386 h 2099"/>
                <a:gd name="T36" fmla="+- 0 9220 8813"/>
                <a:gd name="T37" fmla="*/ T36 w 408"/>
                <a:gd name="T38" fmla="+- 0 1449 1386"/>
                <a:gd name="T39" fmla="*/ 1449 h 2099"/>
                <a:gd name="T40" fmla="+- 0 9200 8813"/>
                <a:gd name="T41" fmla="*/ T40 w 408"/>
                <a:gd name="T42" fmla="+- 0 1449 1386"/>
                <a:gd name="T43" fmla="*/ 1449 h 2099"/>
                <a:gd name="T44" fmla="+- 0 9187 8813"/>
                <a:gd name="T45" fmla="*/ T44 w 408"/>
                <a:gd name="T46" fmla="+- 0 2846 1386"/>
                <a:gd name="T47" fmla="*/ 2846 h 2099"/>
                <a:gd name="T48" fmla="+- 0 8834 8813"/>
                <a:gd name="T49" fmla="*/ T48 w 408"/>
                <a:gd name="T50" fmla="+- 0 3412 1386"/>
                <a:gd name="T51" fmla="*/ 3412 h 2099"/>
                <a:gd name="T52" fmla="+- 0 8858 8813"/>
                <a:gd name="T53" fmla="*/ T52 w 408"/>
                <a:gd name="T54" fmla="+- 0 3412 1386"/>
                <a:gd name="T55" fmla="*/ 3412 h 2099"/>
                <a:gd name="T56" fmla="+- 0 9207 8813"/>
                <a:gd name="T57" fmla="*/ T56 w 408"/>
                <a:gd name="T58" fmla="+- 0 2851 1386"/>
                <a:gd name="T59" fmla="*/ 2851 h 2099"/>
                <a:gd name="T60" fmla="+- 0 9220 8813"/>
                <a:gd name="T61" fmla="*/ T60 w 408"/>
                <a:gd name="T62" fmla="+- 0 1449 1386"/>
                <a:gd name="T63" fmla="*/ 1449 h 20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408" h="2099">
                  <a:moveTo>
                    <a:pt x="407" y="0"/>
                  </a:moveTo>
                  <a:lnTo>
                    <a:pt x="34" y="519"/>
                  </a:lnTo>
                  <a:lnTo>
                    <a:pt x="0" y="2099"/>
                  </a:lnTo>
                  <a:lnTo>
                    <a:pt x="45" y="2026"/>
                  </a:lnTo>
                  <a:lnTo>
                    <a:pt x="21" y="2026"/>
                  </a:lnTo>
                  <a:lnTo>
                    <a:pt x="54" y="525"/>
                  </a:lnTo>
                  <a:lnTo>
                    <a:pt x="387" y="63"/>
                  </a:lnTo>
                  <a:lnTo>
                    <a:pt x="407" y="63"/>
                  </a:lnTo>
                  <a:lnTo>
                    <a:pt x="407" y="0"/>
                  </a:lnTo>
                  <a:close/>
                  <a:moveTo>
                    <a:pt x="407" y="63"/>
                  </a:moveTo>
                  <a:lnTo>
                    <a:pt x="387" y="63"/>
                  </a:lnTo>
                  <a:lnTo>
                    <a:pt x="374" y="1460"/>
                  </a:lnTo>
                  <a:lnTo>
                    <a:pt x="21" y="2026"/>
                  </a:lnTo>
                  <a:lnTo>
                    <a:pt x="45" y="2026"/>
                  </a:lnTo>
                  <a:lnTo>
                    <a:pt x="394" y="1465"/>
                  </a:lnTo>
                  <a:lnTo>
                    <a:pt x="407" y="63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AutoShape 275"/>
            <p:cNvSpPr>
              <a:spLocks/>
            </p:cNvSpPr>
            <p:nvPr/>
          </p:nvSpPr>
          <p:spPr bwMode="auto">
            <a:xfrm>
              <a:off x="8726" y="5356"/>
              <a:ext cx="525" cy="1662"/>
            </a:xfrm>
            <a:custGeom>
              <a:avLst/>
              <a:gdLst>
                <a:gd name="T0" fmla="+- 0 9250 8727"/>
                <a:gd name="T1" fmla="*/ T0 w 525"/>
                <a:gd name="T2" fmla="+- 0 5420 5357"/>
                <a:gd name="T3" fmla="*/ 5420 h 1662"/>
                <a:gd name="T4" fmla="+- 0 9230 8727"/>
                <a:gd name="T5" fmla="*/ T4 w 525"/>
                <a:gd name="T6" fmla="+- 0 5420 5357"/>
                <a:gd name="T7" fmla="*/ 5420 h 1662"/>
                <a:gd name="T8" fmla="+- 0 9212 8727"/>
                <a:gd name="T9" fmla="*/ T8 w 525"/>
                <a:gd name="T10" fmla="+- 0 7018 5357"/>
                <a:gd name="T11" fmla="*/ 7018 h 1662"/>
                <a:gd name="T12" fmla="+- 0 9232 8727"/>
                <a:gd name="T13" fmla="*/ T12 w 525"/>
                <a:gd name="T14" fmla="+- 0 7019 5357"/>
                <a:gd name="T15" fmla="*/ 7019 h 1662"/>
                <a:gd name="T16" fmla="+- 0 9250 8727"/>
                <a:gd name="T17" fmla="*/ T16 w 525"/>
                <a:gd name="T18" fmla="+- 0 5420 5357"/>
                <a:gd name="T19" fmla="*/ 5420 h 1662"/>
                <a:gd name="T20" fmla="+- 0 9251 8727"/>
                <a:gd name="T21" fmla="*/ T20 w 525"/>
                <a:gd name="T22" fmla="+- 0 5357 5357"/>
                <a:gd name="T23" fmla="*/ 5357 h 1662"/>
                <a:gd name="T24" fmla="+- 0 8727 8727"/>
                <a:gd name="T25" fmla="*/ T24 w 525"/>
                <a:gd name="T26" fmla="+- 0 6085 5357"/>
                <a:gd name="T27" fmla="*/ 6085 h 1662"/>
                <a:gd name="T28" fmla="+- 0 8727 8727"/>
                <a:gd name="T29" fmla="*/ T28 w 525"/>
                <a:gd name="T30" fmla="+- 0 7018 5357"/>
                <a:gd name="T31" fmla="*/ 7018 h 1662"/>
                <a:gd name="T32" fmla="+- 0 8747 8727"/>
                <a:gd name="T33" fmla="*/ T32 w 525"/>
                <a:gd name="T34" fmla="+- 0 7018 5357"/>
                <a:gd name="T35" fmla="*/ 7018 h 1662"/>
                <a:gd name="T36" fmla="+- 0 8747 8727"/>
                <a:gd name="T37" fmla="*/ T36 w 525"/>
                <a:gd name="T38" fmla="+- 0 6091 5357"/>
                <a:gd name="T39" fmla="*/ 6091 h 1662"/>
                <a:gd name="T40" fmla="+- 0 9230 8727"/>
                <a:gd name="T41" fmla="*/ T40 w 525"/>
                <a:gd name="T42" fmla="+- 0 5420 5357"/>
                <a:gd name="T43" fmla="*/ 5420 h 1662"/>
                <a:gd name="T44" fmla="+- 0 9250 8727"/>
                <a:gd name="T45" fmla="*/ T44 w 525"/>
                <a:gd name="T46" fmla="+- 0 5420 5357"/>
                <a:gd name="T47" fmla="*/ 5420 h 1662"/>
                <a:gd name="T48" fmla="+- 0 9251 8727"/>
                <a:gd name="T49" fmla="*/ T48 w 525"/>
                <a:gd name="T50" fmla="+- 0 5357 5357"/>
                <a:gd name="T51" fmla="*/ 5357 h 16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525" h="1662">
                  <a:moveTo>
                    <a:pt x="523" y="63"/>
                  </a:moveTo>
                  <a:lnTo>
                    <a:pt x="503" y="63"/>
                  </a:lnTo>
                  <a:lnTo>
                    <a:pt x="485" y="1661"/>
                  </a:lnTo>
                  <a:lnTo>
                    <a:pt x="505" y="1662"/>
                  </a:lnTo>
                  <a:lnTo>
                    <a:pt x="523" y="63"/>
                  </a:lnTo>
                  <a:close/>
                  <a:moveTo>
                    <a:pt x="524" y="0"/>
                  </a:moveTo>
                  <a:lnTo>
                    <a:pt x="0" y="728"/>
                  </a:lnTo>
                  <a:lnTo>
                    <a:pt x="0" y="1661"/>
                  </a:lnTo>
                  <a:lnTo>
                    <a:pt x="20" y="1661"/>
                  </a:lnTo>
                  <a:lnTo>
                    <a:pt x="20" y="734"/>
                  </a:lnTo>
                  <a:lnTo>
                    <a:pt x="503" y="63"/>
                  </a:lnTo>
                  <a:lnTo>
                    <a:pt x="523" y="63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AutoShape 274"/>
            <p:cNvSpPr>
              <a:spLocks/>
            </p:cNvSpPr>
            <p:nvPr/>
          </p:nvSpPr>
          <p:spPr bwMode="auto">
            <a:xfrm>
              <a:off x="8793" y="5579"/>
              <a:ext cx="394" cy="1451"/>
            </a:xfrm>
            <a:custGeom>
              <a:avLst/>
              <a:gdLst>
                <a:gd name="T0" fmla="+- 0 9186 8793"/>
                <a:gd name="T1" fmla="*/ T0 w 394"/>
                <a:gd name="T2" fmla="+- 0 5642 5579"/>
                <a:gd name="T3" fmla="*/ 5642 h 1451"/>
                <a:gd name="T4" fmla="+- 0 9166 8793"/>
                <a:gd name="T5" fmla="*/ T4 w 394"/>
                <a:gd name="T6" fmla="+- 0 5642 5579"/>
                <a:gd name="T7" fmla="*/ 5642 h 1451"/>
                <a:gd name="T8" fmla="+- 0 9153 8793"/>
                <a:gd name="T9" fmla="*/ T8 w 394"/>
                <a:gd name="T10" fmla="+- 0 7030 5579"/>
                <a:gd name="T11" fmla="*/ 7030 h 1451"/>
                <a:gd name="T12" fmla="+- 0 9173 8793"/>
                <a:gd name="T13" fmla="*/ T12 w 394"/>
                <a:gd name="T14" fmla="+- 0 7030 5579"/>
                <a:gd name="T15" fmla="*/ 7030 h 1451"/>
                <a:gd name="T16" fmla="+- 0 9186 8793"/>
                <a:gd name="T17" fmla="*/ T16 w 394"/>
                <a:gd name="T18" fmla="+- 0 5642 5579"/>
                <a:gd name="T19" fmla="*/ 5642 h 1451"/>
                <a:gd name="T20" fmla="+- 0 9187 8793"/>
                <a:gd name="T21" fmla="*/ T20 w 394"/>
                <a:gd name="T22" fmla="+- 0 5579 5579"/>
                <a:gd name="T23" fmla="*/ 5579 h 1451"/>
                <a:gd name="T24" fmla="+- 0 8813 8793"/>
                <a:gd name="T25" fmla="*/ T24 w 394"/>
                <a:gd name="T26" fmla="+- 0 6098 5579"/>
                <a:gd name="T27" fmla="*/ 6098 h 1451"/>
                <a:gd name="T28" fmla="+- 0 8793 8793"/>
                <a:gd name="T29" fmla="*/ T28 w 394"/>
                <a:gd name="T30" fmla="+- 0 7018 5579"/>
                <a:gd name="T31" fmla="*/ 7018 h 1451"/>
                <a:gd name="T32" fmla="+- 0 8813 8793"/>
                <a:gd name="T33" fmla="*/ T32 w 394"/>
                <a:gd name="T34" fmla="+- 0 7019 5579"/>
                <a:gd name="T35" fmla="*/ 7019 h 1451"/>
                <a:gd name="T36" fmla="+- 0 8833 8793"/>
                <a:gd name="T37" fmla="*/ T36 w 394"/>
                <a:gd name="T38" fmla="+- 0 6105 5579"/>
                <a:gd name="T39" fmla="*/ 6105 h 1451"/>
                <a:gd name="T40" fmla="+- 0 9166 8793"/>
                <a:gd name="T41" fmla="*/ T40 w 394"/>
                <a:gd name="T42" fmla="+- 0 5642 5579"/>
                <a:gd name="T43" fmla="*/ 5642 h 1451"/>
                <a:gd name="T44" fmla="+- 0 9186 8793"/>
                <a:gd name="T45" fmla="*/ T44 w 394"/>
                <a:gd name="T46" fmla="+- 0 5642 5579"/>
                <a:gd name="T47" fmla="*/ 5642 h 1451"/>
                <a:gd name="T48" fmla="+- 0 9187 8793"/>
                <a:gd name="T49" fmla="*/ T48 w 394"/>
                <a:gd name="T50" fmla="+- 0 5579 5579"/>
                <a:gd name="T51" fmla="*/ 5579 h 14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394" h="1451">
                  <a:moveTo>
                    <a:pt x="393" y="63"/>
                  </a:moveTo>
                  <a:lnTo>
                    <a:pt x="373" y="63"/>
                  </a:lnTo>
                  <a:lnTo>
                    <a:pt x="360" y="1451"/>
                  </a:lnTo>
                  <a:lnTo>
                    <a:pt x="380" y="1451"/>
                  </a:lnTo>
                  <a:lnTo>
                    <a:pt x="393" y="63"/>
                  </a:lnTo>
                  <a:close/>
                  <a:moveTo>
                    <a:pt x="394" y="0"/>
                  </a:moveTo>
                  <a:lnTo>
                    <a:pt x="20" y="519"/>
                  </a:lnTo>
                  <a:lnTo>
                    <a:pt x="0" y="1439"/>
                  </a:lnTo>
                  <a:lnTo>
                    <a:pt x="20" y="1440"/>
                  </a:lnTo>
                  <a:lnTo>
                    <a:pt x="40" y="526"/>
                  </a:lnTo>
                  <a:lnTo>
                    <a:pt x="373" y="63"/>
                  </a:lnTo>
                  <a:lnTo>
                    <a:pt x="393" y="63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6" name="Text Box 21"/>
          <p:cNvSpPr txBox="1">
            <a:spLocks noChangeArrowheads="1"/>
          </p:cNvSpPr>
          <p:nvPr/>
        </p:nvSpPr>
        <p:spPr bwMode="auto">
          <a:xfrm>
            <a:off x="4787634" y="4575446"/>
            <a:ext cx="26807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apartment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6" name="Track_90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17" name="Rectangle 491"/>
          <p:cNvSpPr>
            <a:spLocks noChangeArrowheads="1"/>
          </p:cNvSpPr>
          <p:nvPr/>
        </p:nvSpPr>
        <p:spPr bwMode="auto">
          <a:xfrm>
            <a:off x="6330773" y="1492616"/>
            <a:ext cx="7031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18" name="Group 429"/>
          <p:cNvGrpSpPr>
            <a:grpSpLocks/>
          </p:cNvGrpSpPr>
          <p:nvPr/>
        </p:nvGrpSpPr>
        <p:grpSpPr bwMode="auto">
          <a:xfrm>
            <a:off x="4745591" y="2130537"/>
            <a:ext cx="2854235" cy="2437117"/>
            <a:chOff x="0" y="0"/>
            <a:chExt cx="7137" cy="7033"/>
          </a:xfrm>
        </p:grpSpPr>
        <p:sp>
          <p:nvSpPr>
            <p:cNvPr id="319" name="Freeform 490"/>
            <p:cNvSpPr>
              <a:spLocks/>
            </p:cNvSpPr>
            <p:nvPr/>
          </p:nvSpPr>
          <p:spPr bwMode="auto">
            <a:xfrm>
              <a:off x="10" y="20"/>
              <a:ext cx="5507" cy="7013"/>
            </a:xfrm>
            <a:custGeom>
              <a:avLst/>
              <a:gdLst>
                <a:gd name="T0" fmla="+- 0 5517 10"/>
                <a:gd name="T1" fmla="*/ T0 w 5507"/>
                <a:gd name="T2" fmla="+- 0 20 20"/>
                <a:gd name="T3" fmla="*/ 20 h 7013"/>
                <a:gd name="T4" fmla="+- 0 4797 10"/>
                <a:gd name="T5" fmla="*/ T4 w 5507"/>
                <a:gd name="T6" fmla="+- 0 20 20"/>
                <a:gd name="T7" fmla="*/ 20 h 7013"/>
                <a:gd name="T8" fmla="+- 0 23 10"/>
                <a:gd name="T9" fmla="*/ T8 w 5507"/>
                <a:gd name="T10" fmla="+- 0 4707 20"/>
                <a:gd name="T11" fmla="*/ 4707 h 7013"/>
                <a:gd name="T12" fmla="+- 0 10 10"/>
                <a:gd name="T13" fmla="*/ T12 w 5507"/>
                <a:gd name="T14" fmla="+- 0 7033 20"/>
                <a:gd name="T15" fmla="*/ 7033 h 7013"/>
                <a:gd name="T16" fmla="+- 0 410 10"/>
                <a:gd name="T17" fmla="*/ T16 w 5507"/>
                <a:gd name="T18" fmla="+- 0 7033 20"/>
                <a:gd name="T19" fmla="*/ 7033 h 7013"/>
                <a:gd name="T20" fmla="+- 0 383 10"/>
                <a:gd name="T21" fmla="*/ T20 w 5507"/>
                <a:gd name="T22" fmla="+- 0 5120 20"/>
                <a:gd name="T23" fmla="*/ 5120 h 7013"/>
                <a:gd name="T24" fmla="+- 0 5517 10"/>
                <a:gd name="T25" fmla="*/ T24 w 5507"/>
                <a:gd name="T26" fmla="+- 0 20 20"/>
                <a:gd name="T27" fmla="*/ 20 h 70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5507" h="7013">
                  <a:moveTo>
                    <a:pt x="5507" y="0"/>
                  </a:moveTo>
                  <a:lnTo>
                    <a:pt x="4787" y="0"/>
                  </a:lnTo>
                  <a:lnTo>
                    <a:pt x="13" y="4687"/>
                  </a:lnTo>
                  <a:lnTo>
                    <a:pt x="0" y="7013"/>
                  </a:lnTo>
                  <a:lnTo>
                    <a:pt x="400" y="7013"/>
                  </a:lnTo>
                  <a:lnTo>
                    <a:pt x="373" y="5100"/>
                  </a:lnTo>
                  <a:lnTo>
                    <a:pt x="5507" y="0"/>
                  </a:lnTo>
                  <a:close/>
                </a:path>
              </a:pathLst>
            </a:custGeom>
            <a:solidFill>
              <a:srgbClr val="FFF6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37" name="Picture 489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" y="853"/>
              <a:ext cx="1800" cy="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96" name="AutoShape 488"/>
            <p:cNvSpPr>
              <a:spLocks/>
            </p:cNvSpPr>
            <p:nvPr/>
          </p:nvSpPr>
          <p:spPr bwMode="auto">
            <a:xfrm>
              <a:off x="716" y="1713"/>
              <a:ext cx="2280" cy="1680"/>
            </a:xfrm>
            <a:custGeom>
              <a:avLst/>
              <a:gdLst>
                <a:gd name="T0" fmla="+- 0 1433 717"/>
                <a:gd name="T1" fmla="*/ T0 w 2280"/>
                <a:gd name="T2" fmla="+- 0 2259 1714"/>
                <a:gd name="T3" fmla="*/ 2259 h 1680"/>
                <a:gd name="T4" fmla="+- 0 1303 717"/>
                <a:gd name="T5" fmla="*/ T4 w 2280"/>
                <a:gd name="T6" fmla="+- 0 2260 1714"/>
                <a:gd name="T7" fmla="*/ 2260 h 1680"/>
                <a:gd name="T8" fmla="+- 0 1200 717"/>
                <a:gd name="T9" fmla="*/ T8 w 2280"/>
                <a:gd name="T10" fmla="+- 0 2297 1714"/>
                <a:gd name="T11" fmla="*/ 2297 h 1680"/>
                <a:gd name="T12" fmla="+- 0 1125 717"/>
                <a:gd name="T13" fmla="*/ T12 w 2280"/>
                <a:gd name="T14" fmla="+- 0 2352 1714"/>
                <a:gd name="T15" fmla="*/ 2352 h 1680"/>
                <a:gd name="T16" fmla="+- 0 1043 717"/>
                <a:gd name="T17" fmla="*/ T16 w 2280"/>
                <a:gd name="T18" fmla="+- 0 2465 1714"/>
                <a:gd name="T19" fmla="*/ 2465 h 1680"/>
                <a:gd name="T20" fmla="+- 0 917 717"/>
                <a:gd name="T21" fmla="*/ T20 w 2280"/>
                <a:gd name="T22" fmla="+- 0 2674 1714"/>
                <a:gd name="T23" fmla="*/ 2674 h 1680"/>
                <a:gd name="T24" fmla="+- 0 717 717"/>
                <a:gd name="T25" fmla="*/ T24 w 2280"/>
                <a:gd name="T26" fmla="+- 0 3194 1714"/>
                <a:gd name="T27" fmla="*/ 3194 h 1680"/>
                <a:gd name="T28" fmla="+- 0 1343 717"/>
                <a:gd name="T29" fmla="*/ T28 w 2280"/>
                <a:gd name="T30" fmla="+- 0 3394 1714"/>
                <a:gd name="T31" fmla="*/ 3394 h 1680"/>
                <a:gd name="T32" fmla="+- 0 1346 717"/>
                <a:gd name="T33" fmla="*/ T32 w 2280"/>
                <a:gd name="T34" fmla="+- 0 3354 1714"/>
                <a:gd name="T35" fmla="*/ 3354 h 1680"/>
                <a:gd name="T36" fmla="+- 0 1355 717"/>
                <a:gd name="T37" fmla="*/ T36 w 2280"/>
                <a:gd name="T38" fmla="+- 0 3255 1714"/>
                <a:gd name="T39" fmla="*/ 3255 h 1680"/>
                <a:gd name="T40" fmla="+- 0 1371 717"/>
                <a:gd name="T41" fmla="*/ T40 w 2280"/>
                <a:gd name="T42" fmla="+- 0 3129 1714"/>
                <a:gd name="T43" fmla="*/ 3129 h 1680"/>
                <a:gd name="T44" fmla="+- 0 1397 717"/>
                <a:gd name="T45" fmla="*/ T44 w 2280"/>
                <a:gd name="T46" fmla="+- 0 3007 1714"/>
                <a:gd name="T47" fmla="*/ 3007 h 1680"/>
                <a:gd name="T48" fmla="+- 0 1414 717"/>
                <a:gd name="T49" fmla="*/ T48 w 2280"/>
                <a:gd name="T50" fmla="+- 0 2954 1714"/>
                <a:gd name="T51" fmla="*/ 2954 h 1680"/>
                <a:gd name="T52" fmla="+- 0 1440 717"/>
                <a:gd name="T53" fmla="*/ T52 w 2280"/>
                <a:gd name="T54" fmla="+- 0 2885 1714"/>
                <a:gd name="T55" fmla="*/ 2885 h 1680"/>
                <a:gd name="T56" fmla="+- 0 1473 717"/>
                <a:gd name="T57" fmla="*/ T56 w 2280"/>
                <a:gd name="T58" fmla="+- 0 2807 1714"/>
                <a:gd name="T59" fmla="*/ 2807 h 1680"/>
                <a:gd name="T60" fmla="+- 0 1510 717"/>
                <a:gd name="T61" fmla="*/ T60 w 2280"/>
                <a:gd name="T62" fmla="+- 0 2724 1714"/>
                <a:gd name="T63" fmla="*/ 2724 h 1680"/>
                <a:gd name="T64" fmla="+- 0 2263 717"/>
                <a:gd name="T65" fmla="*/ T64 w 2280"/>
                <a:gd name="T66" fmla="+- 0 2594 1714"/>
                <a:gd name="T67" fmla="*/ 2594 h 1680"/>
                <a:gd name="T68" fmla="+- 0 2298 717"/>
                <a:gd name="T69" fmla="*/ T68 w 2280"/>
                <a:gd name="T70" fmla="+- 0 2594 1714"/>
                <a:gd name="T71" fmla="*/ 2594 h 1680"/>
                <a:gd name="T72" fmla="+- 0 2391 717"/>
                <a:gd name="T73" fmla="*/ T72 w 2280"/>
                <a:gd name="T74" fmla="+- 0 2588 1714"/>
                <a:gd name="T75" fmla="*/ 2588 h 1680"/>
                <a:gd name="T76" fmla="+- 0 2523 717"/>
                <a:gd name="T77" fmla="*/ T76 w 2280"/>
                <a:gd name="T78" fmla="+- 0 2568 1714"/>
                <a:gd name="T79" fmla="*/ 2568 h 1680"/>
                <a:gd name="T80" fmla="+- 0 2677 717"/>
                <a:gd name="T81" fmla="*/ T80 w 2280"/>
                <a:gd name="T82" fmla="+- 0 2527 1714"/>
                <a:gd name="T83" fmla="*/ 2527 h 1680"/>
                <a:gd name="T84" fmla="+- 0 2800 717"/>
                <a:gd name="T85" fmla="*/ T84 w 2280"/>
                <a:gd name="T86" fmla="+- 0 2483 1714"/>
                <a:gd name="T87" fmla="*/ 2483 h 1680"/>
                <a:gd name="T88" fmla="+- 0 2874 717"/>
                <a:gd name="T89" fmla="*/ T88 w 2280"/>
                <a:gd name="T90" fmla="+- 0 2449 1714"/>
                <a:gd name="T91" fmla="*/ 2449 h 1680"/>
                <a:gd name="T92" fmla="+- 0 2930 717"/>
                <a:gd name="T93" fmla="*/ T92 w 2280"/>
                <a:gd name="T94" fmla="+- 0 2407 1714"/>
                <a:gd name="T95" fmla="*/ 2407 h 1680"/>
                <a:gd name="T96" fmla="+- 0 2943 717"/>
                <a:gd name="T97" fmla="*/ T96 w 2280"/>
                <a:gd name="T98" fmla="+- 0 2394 1714"/>
                <a:gd name="T99" fmla="*/ 2394 h 1680"/>
                <a:gd name="T100" fmla="+- 0 1663 717"/>
                <a:gd name="T101" fmla="*/ T100 w 2280"/>
                <a:gd name="T102" fmla="+- 0 2394 1714"/>
                <a:gd name="T103" fmla="*/ 2394 h 1680"/>
                <a:gd name="T104" fmla="+- 0 1631 717"/>
                <a:gd name="T105" fmla="*/ T104 w 2280"/>
                <a:gd name="T106" fmla="+- 0 2365 1714"/>
                <a:gd name="T107" fmla="*/ 2365 h 1680"/>
                <a:gd name="T108" fmla="+- 0 1548 717"/>
                <a:gd name="T109" fmla="*/ T108 w 2280"/>
                <a:gd name="T110" fmla="+- 0 2307 1714"/>
                <a:gd name="T111" fmla="*/ 2307 h 1680"/>
                <a:gd name="T112" fmla="+- 0 1433 717"/>
                <a:gd name="T113" fmla="*/ T112 w 2280"/>
                <a:gd name="T114" fmla="+- 0 2259 1714"/>
                <a:gd name="T115" fmla="*/ 2259 h 1680"/>
                <a:gd name="T116" fmla="+- 0 2850 717"/>
                <a:gd name="T117" fmla="*/ T116 w 2280"/>
                <a:gd name="T118" fmla="+- 0 1714 1714"/>
                <a:gd name="T119" fmla="*/ 1714 h 1680"/>
                <a:gd name="T120" fmla="+- 0 2806 717"/>
                <a:gd name="T121" fmla="*/ T120 w 2280"/>
                <a:gd name="T122" fmla="+- 0 1742 1714"/>
                <a:gd name="T123" fmla="*/ 1742 h 1680"/>
                <a:gd name="T124" fmla="+- 0 2700 717"/>
                <a:gd name="T125" fmla="*/ T124 w 2280"/>
                <a:gd name="T126" fmla="+- 0 1810 1714"/>
                <a:gd name="T127" fmla="*/ 1810 h 1680"/>
                <a:gd name="T128" fmla="+- 0 2565 717"/>
                <a:gd name="T129" fmla="*/ T128 w 2280"/>
                <a:gd name="T130" fmla="+- 0 1890 1714"/>
                <a:gd name="T131" fmla="*/ 1890 h 1680"/>
                <a:gd name="T132" fmla="+- 0 2437 717"/>
                <a:gd name="T133" fmla="*/ T132 w 2280"/>
                <a:gd name="T134" fmla="+- 0 1954 1714"/>
                <a:gd name="T135" fmla="*/ 1954 h 1680"/>
                <a:gd name="T136" fmla="+- 0 2349 717"/>
                <a:gd name="T137" fmla="*/ T136 w 2280"/>
                <a:gd name="T138" fmla="+- 0 1991 1714"/>
                <a:gd name="T139" fmla="*/ 1991 h 1680"/>
                <a:gd name="T140" fmla="+- 0 2294 717"/>
                <a:gd name="T141" fmla="*/ T140 w 2280"/>
                <a:gd name="T142" fmla="+- 0 2011 1714"/>
                <a:gd name="T143" fmla="*/ 2011 h 1680"/>
                <a:gd name="T144" fmla="+- 0 2251 717"/>
                <a:gd name="T145" fmla="*/ T144 w 2280"/>
                <a:gd name="T146" fmla="+- 0 2023 1714"/>
                <a:gd name="T147" fmla="*/ 2023 h 1680"/>
                <a:gd name="T148" fmla="+- 0 2197 717"/>
                <a:gd name="T149" fmla="*/ T148 w 2280"/>
                <a:gd name="T150" fmla="+- 0 2034 1714"/>
                <a:gd name="T151" fmla="*/ 2034 h 1680"/>
                <a:gd name="T152" fmla="+- 0 1523 717"/>
                <a:gd name="T153" fmla="*/ T152 w 2280"/>
                <a:gd name="T154" fmla="+- 0 2240 1714"/>
                <a:gd name="T155" fmla="*/ 2240 h 1680"/>
                <a:gd name="T156" fmla="+- 0 1663 717"/>
                <a:gd name="T157" fmla="*/ T156 w 2280"/>
                <a:gd name="T158" fmla="+- 0 2394 1714"/>
                <a:gd name="T159" fmla="*/ 2394 h 1680"/>
                <a:gd name="T160" fmla="+- 0 2943 717"/>
                <a:gd name="T161" fmla="*/ T160 w 2280"/>
                <a:gd name="T162" fmla="+- 0 2394 1714"/>
                <a:gd name="T163" fmla="*/ 2394 h 1680"/>
                <a:gd name="T164" fmla="+- 0 2997 717"/>
                <a:gd name="T165" fmla="*/ T164 w 2280"/>
                <a:gd name="T166" fmla="+- 0 2340 1714"/>
                <a:gd name="T167" fmla="*/ 2340 h 1680"/>
                <a:gd name="T168" fmla="+- 0 2850 717"/>
                <a:gd name="T169" fmla="*/ T168 w 2280"/>
                <a:gd name="T170" fmla="+- 0 1714 1714"/>
                <a:gd name="T171" fmla="*/ 1714 h 16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2280" h="1680">
                  <a:moveTo>
                    <a:pt x="716" y="545"/>
                  </a:moveTo>
                  <a:lnTo>
                    <a:pt x="586" y="546"/>
                  </a:lnTo>
                  <a:lnTo>
                    <a:pt x="483" y="583"/>
                  </a:lnTo>
                  <a:lnTo>
                    <a:pt x="408" y="638"/>
                  </a:lnTo>
                  <a:lnTo>
                    <a:pt x="326" y="751"/>
                  </a:lnTo>
                  <a:lnTo>
                    <a:pt x="200" y="960"/>
                  </a:lnTo>
                  <a:lnTo>
                    <a:pt x="0" y="1480"/>
                  </a:lnTo>
                  <a:lnTo>
                    <a:pt x="626" y="1680"/>
                  </a:lnTo>
                  <a:lnTo>
                    <a:pt x="629" y="1640"/>
                  </a:lnTo>
                  <a:lnTo>
                    <a:pt x="638" y="1541"/>
                  </a:lnTo>
                  <a:lnTo>
                    <a:pt x="654" y="1415"/>
                  </a:lnTo>
                  <a:lnTo>
                    <a:pt x="680" y="1293"/>
                  </a:lnTo>
                  <a:lnTo>
                    <a:pt x="697" y="1240"/>
                  </a:lnTo>
                  <a:lnTo>
                    <a:pt x="723" y="1171"/>
                  </a:lnTo>
                  <a:lnTo>
                    <a:pt x="756" y="1093"/>
                  </a:lnTo>
                  <a:lnTo>
                    <a:pt x="793" y="1010"/>
                  </a:lnTo>
                  <a:lnTo>
                    <a:pt x="1546" y="880"/>
                  </a:lnTo>
                  <a:lnTo>
                    <a:pt x="1581" y="880"/>
                  </a:lnTo>
                  <a:lnTo>
                    <a:pt x="1674" y="874"/>
                  </a:lnTo>
                  <a:lnTo>
                    <a:pt x="1806" y="854"/>
                  </a:lnTo>
                  <a:lnTo>
                    <a:pt x="1960" y="813"/>
                  </a:lnTo>
                  <a:lnTo>
                    <a:pt x="2083" y="769"/>
                  </a:lnTo>
                  <a:lnTo>
                    <a:pt x="2157" y="735"/>
                  </a:lnTo>
                  <a:lnTo>
                    <a:pt x="2213" y="693"/>
                  </a:lnTo>
                  <a:lnTo>
                    <a:pt x="2226" y="680"/>
                  </a:lnTo>
                  <a:lnTo>
                    <a:pt x="946" y="680"/>
                  </a:lnTo>
                  <a:lnTo>
                    <a:pt x="914" y="651"/>
                  </a:lnTo>
                  <a:lnTo>
                    <a:pt x="831" y="593"/>
                  </a:lnTo>
                  <a:lnTo>
                    <a:pt x="716" y="545"/>
                  </a:lnTo>
                  <a:close/>
                  <a:moveTo>
                    <a:pt x="2133" y="0"/>
                  </a:moveTo>
                  <a:lnTo>
                    <a:pt x="2089" y="28"/>
                  </a:lnTo>
                  <a:lnTo>
                    <a:pt x="1983" y="96"/>
                  </a:lnTo>
                  <a:lnTo>
                    <a:pt x="1848" y="176"/>
                  </a:lnTo>
                  <a:lnTo>
                    <a:pt x="1720" y="240"/>
                  </a:lnTo>
                  <a:lnTo>
                    <a:pt x="1632" y="277"/>
                  </a:lnTo>
                  <a:lnTo>
                    <a:pt x="1577" y="297"/>
                  </a:lnTo>
                  <a:lnTo>
                    <a:pt x="1534" y="309"/>
                  </a:lnTo>
                  <a:lnTo>
                    <a:pt x="1480" y="320"/>
                  </a:lnTo>
                  <a:lnTo>
                    <a:pt x="806" y="526"/>
                  </a:lnTo>
                  <a:lnTo>
                    <a:pt x="946" y="680"/>
                  </a:lnTo>
                  <a:lnTo>
                    <a:pt x="2226" y="680"/>
                  </a:lnTo>
                  <a:lnTo>
                    <a:pt x="2280" y="626"/>
                  </a:lnTo>
                  <a:lnTo>
                    <a:pt x="2133" y="0"/>
                  </a:lnTo>
                  <a:close/>
                </a:path>
              </a:pathLst>
            </a:custGeom>
            <a:solidFill>
              <a:srgbClr val="00C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35" name="Picture 487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060"/>
              <a:ext cx="327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97" name="Freeform 486"/>
            <p:cNvSpPr>
              <a:spLocks/>
            </p:cNvSpPr>
            <p:nvPr/>
          </p:nvSpPr>
          <p:spPr bwMode="auto">
            <a:xfrm>
              <a:off x="3276" y="2653"/>
              <a:ext cx="3860" cy="4380"/>
            </a:xfrm>
            <a:custGeom>
              <a:avLst/>
              <a:gdLst>
                <a:gd name="T0" fmla="+- 0 7136 3277"/>
                <a:gd name="T1" fmla="*/ T0 w 3860"/>
                <a:gd name="T2" fmla="+- 0 2654 2654"/>
                <a:gd name="T3" fmla="*/ 2654 h 4380"/>
                <a:gd name="T4" fmla="+- 0 6690 3277"/>
                <a:gd name="T5" fmla="*/ T4 w 3860"/>
                <a:gd name="T6" fmla="+- 0 2720 2654"/>
                <a:gd name="T7" fmla="*/ 2720 h 4380"/>
                <a:gd name="T8" fmla="+- 0 3277 3277"/>
                <a:gd name="T9" fmla="*/ T8 w 3860"/>
                <a:gd name="T10" fmla="+- 0 6254 2654"/>
                <a:gd name="T11" fmla="*/ 6254 h 4380"/>
                <a:gd name="T12" fmla="+- 0 3277 3277"/>
                <a:gd name="T13" fmla="*/ T12 w 3860"/>
                <a:gd name="T14" fmla="+- 0 7033 2654"/>
                <a:gd name="T15" fmla="*/ 7033 h 4380"/>
                <a:gd name="T16" fmla="+- 0 7136 3277"/>
                <a:gd name="T17" fmla="*/ T16 w 3860"/>
                <a:gd name="T18" fmla="+- 0 7033 2654"/>
                <a:gd name="T19" fmla="*/ 7033 h 4380"/>
                <a:gd name="T20" fmla="+- 0 7136 3277"/>
                <a:gd name="T21" fmla="*/ T20 w 3860"/>
                <a:gd name="T22" fmla="+- 0 2654 2654"/>
                <a:gd name="T23" fmla="*/ 2654 h 4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3860" h="4380">
                  <a:moveTo>
                    <a:pt x="3859" y="0"/>
                  </a:moveTo>
                  <a:lnTo>
                    <a:pt x="3413" y="66"/>
                  </a:lnTo>
                  <a:lnTo>
                    <a:pt x="0" y="3600"/>
                  </a:lnTo>
                  <a:lnTo>
                    <a:pt x="0" y="4379"/>
                  </a:lnTo>
                  <a:lnTo>
                    <a:pt x="3859" y="437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rgbClr val="F47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8" name="AutoShape 485"/>
            <p:cNvSpPr>
              <a:spLocks/>
            </p:cNvSpPr>
            <p:nvPr/>
          </p:nvSpPr>
          <p:spPr bwMode="auto">
            <a:xfrm>
              <a:off x="1728" y="1252"/>
              <a:ext cx="5408" cy="5781"/>
            </a:xfrm>
            <a:custGeom>
              <a:avLst/>
              <a:gdLst>
                <a:gd name="T0" fmla="+- 0 1729 1729"/>
                <a:gd name="T1" fmla="*/ T0 w 5408"/>
                <a:gd name="T2" fmla="+- 0 6861 1253"/>
                <a:gd name="T3" fmla="*/ 6861 h 5781"/>
                <a:gd name="T4" fmla="+- 0 1736 1729"/>
                <a:gd name="T5" fmla="*/ T4 w 5408"/>
                <a:gd name="T6" fmla="+- 0 6999 1253"/>
                <a:gd name="T7" fmla="*/ 6999 h 5781"/>
                <a:gd name="T8" fmla="+- 0 3470 1729"/>
                <a:gd name="T9" fmla="*/ T8 w 5408"/>
                <a:gd name="T10" fmla="+- 0 6948 1253"/>
                <a:gd name="T11" fmla="*/ 6948 h 5781"/>
                <a:gd name="T12" fmla="+- 0 3468 1729"/>
                <a:gd name="T13" fmla="*/ T12 w 5408"/>
                <a:gd name="T14" fmla="+- 0 6654 1253"/>
                <a:gd name="T15" fmla="*/ 6654 h 5781"/>
                <a:gd name="T16" fmla="+- 0 3485 1729"/>
                <a:gd name="T17" fmla="*/ T16 w 5408"/>
                <a:gd name="T18" fmla="+- 0 6507 1253"/>
                <a:gd name="T19" fmla="*/ 6507 h 5781"/>
                <a:gd name="T20" fmla="+- 0 2773 1729"/>
                <a:gd name="T21" fmla="*/ T20 w 5408"/>
                <a:gd name="T22" fmla="+- 0 5618 1253"/>
                <a:gd name="T23" fmla="*/ 5618 h 5781"/>
                <a:gd name="T24" fmla="+- 0 2593 1729"/>
                <a:gd name="T25" fmla="*/ T24 w 5408"/>
                <a:gd name="T26" fmla="+- 0 5768 1253"/>
                <a:gd name="T27" fmla="*/ 5768 h 5781"/>
                <a:gd name="T28" fmla="+- 0 3485 1729"/>
                <a:gd name="T29" fmla="*/ T28 w 5408"/>
                <a:gd name="T30" fmla="+- 0 6507 1253"/>
                <a:gd name="T31" fmla="*/ 6507 h 5781"/>
                <a:gd name="T32" fmla="+- 0 3639 1729"/>
                <a:gd name="T33" fmla="*/ T32 w 5408"/>
                <a:gd name="T34" fmla="+- 0 6438 1253"/>
                <a:gd name="T35" fmla="*/ 6438 h 5781"/>
                <a:gd name="T36" fmla="+- 0 4347 1729"/>
                <a:gd name="T37" fmla="*/ T36 w 5408"/>
                <a:gd name="T38" fmla="+- 0 6072 1253"/>
                <a:gd name="T39" fmla="*/ 6072 h 5781"/>
                <a:gd name="T40" fmla="+- 0 3488 1729"/>
                <a:gd name="T41" fmla="*/ T40 w 5408"/>
                <a:gd name="T42" fmla="+- 0 5633 1253"/>
                <a:gd name="T43" fmla="*/ 5633 h 5781"/>
                <a:gd name="T44" fmla="+- 0 4355 1729"/>
                <a:gd name="T45" fmla="*/ T44 w 5408"/>
                <a:gd name="T46" fmla="+- 0 6438 1253"/>
                <a:gd name="T47" fmla="*/ 6438 h 5781"/>
                <a:gd name="T48" fmla="+- 0 4357 1729"/>
                <a:gd name="T49" fmla="*/ T48 w 5408"/>
                <a:gd name="T50" fmla="+- 0 6490 1253"/>
                <a:gd name="T51" fmla="*/ 6490 h 5781"/>
                <a:gd name="T52" fmla="+- 0 4362 1729"/>
                <a:gd name="T53" fmla="*/ T52 w 5408"/>
                <a:gd name="T54" fmla="+- 0 3884 1253"/>
                <a:gd name="T55" fmla="*/ 3884 h 5781"/>
                <a:gd name="T56" fmla="+- 0 4343 1729"/>
                <a:gd name="T57" fmla="*/ T56 w 5408"/>
                <a:gd name="T58" fmla="+- 0 4026 1253"/>
                <a:gd name="T59" fmla="*/ 4026 h 5781"/>
                <a:gd name="T60" fmla="+- 0 4344 1729"/>
                <a:gd name="T61" fmla="*/ T60 w 5408"/>
                <a:gd name="T62" fmla="+- 0 4299 1253"/>
                <a:gd name="T63" fmla="*/ 4299 h 5781"/>
                <a:gd name="T64" fmla="+- 0 4354 1729"/>
                <a:gd name="T65" fmla="*/ T64 w 5408"/>
                <a:gd name="T66" fmla="+- 0 4581 1253"/>
                <a:gd name="T67" fmla="*/ 4581 h 5781"/>
                <a:gd name="T68" fmla="+- 0 3535 1729"/>
                <a:gd name="T69" fmla="*/ T68 w 5408"/>
                <a:gd name="T70" fmla="+- 0 4786 1253"/>
                <a:gd name="T71" fmla="*/ 4786 h 5781"/>
                <a:gd name="T72" fmla="+- 0 3482 1729"/>
                <a:gd name="T73" fmla="*/ T72 w 5408"/>
                <a:gd name="T74" fmla="+- 0 4845 1253"/>
                <a:gd name="T75" fmla="*/ 4845 h 5781"/>
                <a:gd name="T76" fmla="+- 0 3488 1729"/>
                <a:gd name="T77" fmla="*/ T76 w 5408"/>
                <a:gd name="T78" fmla="+- 0 5633 1253"/>
                <a:gd name="T79" fmla="*/ 5633 h 5781"/>
                <a:gd name="T80" fmla="+- 0 4385 1729"/>
                <a:gd name="T81" fmla="*/ T80 w 5408"/>
                <a:gd name="T82" fmla="+- 0 5587 1253"/>
                <a:gd name="T83" fmla="*/ 5587 h 5781"/>
                <a:gd name="T84" fmla="+- 0 5226 1729"/>
                <a:gd name="T85" fmla="*/ T84 w 5408"/>
                <a:gd name="T86" fmla="+- 0 5491 1253"/>
                <a:gd name="T87" fmla="*/ 5491 h 5781"/>
                <a:gd name="T88" fmla="+- 0 5231 1729"/>
                <a:gd name="T89" fmla="*/ T88 w 5408"/>
                <a:gd name="T90" fmla="+- 0 4742 1253"/>
                <a:gd name="T91" fmla="*/ 4742 h 5781"/>
                <a:gd name="T92" fmla="+- 0 6076 1729"/>
                <a:gd name="T93" fmla="*/ T92 w 5408"/>
                <a:gd name="T94" fmla="+- 0 4673 1253"/>
                <a:gd name="T95" fmla="*/ 4673 h 5781"/>
                <a:gd name="T96" fmla="+- 0 6083 1729"/>
                <a:gd name="T97" fmla="*/ T96 w 5408"/>
                <a:gd name="T98" fmla="+- 0 4026 1253"/>
                <a:gd name="T99" fmla="*/ 4026 h 5781"/>
                <a:gd name="T100" fmla="+- 0 5106 1729"/>
                <a:gd name="T101" fmla="*/ T100 w 5408"/>
                <a:gd name="T102" fmla="+- 0 3877 1253"/>
                <a:gd name="T103" fmla="*/ 3877 h 5781"/>
                <a:gd name="T104" fmla="+- 0 5230 1729"/>
                <a:gd name="T105" fmla="*/ T104 w 5408"/>
                <a:gd name="T106" fmla="+- 0 5578 1253"/>
                <a:gd name="T107" fmla="*/ 5578 h 5781"/>
                <a:gd name="T108" fmla="+- 0 5231 1729"/>
                <a:gd name="T109" fmla="*/ T108 w 5408"/>
                <a:gd name="T110" fmla="+- 0 5616 1253"/>
                <a:gd name="T111" fmla="*/ 5616 h 5781"/>
                <a:gd name="T112" fmla="+- 0 5363 1729"/>
                <a:gd name="T113" fmla="*/ T112 w 5408"/>
                <a:gd name="T114" fmla="+- 0 4673 1253"/>
                <a:gd name="T115" fmla="*/ 4673 h 5781"/>
                <a:gd name="T116" fmla="+- 0 6076 1729"/>
                <a:gd name="T117" fmla="*/ T116 w 5408"/>
                <a:gd name="T118" fmla="+- 0 4673 1253"/>
                <a:gd name="T119" fmla="*/ 4673 h 5781"/>
                <a:gd name="T120" fmla="+- 0 5237 1729"/>
                <a:gd name="T121" fmla="*/ T120 w 5408"/>
                <a:gd name="T122" fmla="+- 0 3009 1253"/>
                <a:gd name="T123" fmla="*/ 3009 h 5781"/>
                <a:gd name="T124" fmla="+- 0 5214 1729"/>
                <a:gd name="T125" fmla="*/ T124 w 5408"/>
                <a:gd name="T126" fmla="+- 0 3411 1253"/>
                <a:gd name="T127" fmla="*/ 3411 h 5781"/>
                <a:gd name="T128" fmla="+- 0 6106 1729"/>
                <a:gd name="T129" fmla="*/ T128 w 5408"/>
                <a:gd name="T130" fmla="+- 0 3867 1253"/>
                <a:gd name="T131" fmla="*/ 3867 h 5781"/>
                <a:gd name="T132" fmla="+- 0 6983 1729"/>
                <a:gd name="T133" fmla="*/ T132 w 5408"/>
                <a:gd name="T134" fmla="+- 0 3812 1253"/>
                <a:gd name="T135" fmla="*/ 3812 h 5781"/>
                <a:gd name="T136" fmla="+- 0 6971 1729"/>
                <a:gd name="T137" fmla="*/ T136 w 5408"/>
                <a:gd name="T138" fmla="+- 0 3155 1253"/>
                <a:gd name="T139" fmla="*/ 3155 h 5781"/>
                <a:gd name="T140" fmla="+- 0 6090 1729"/>
                <a:gd name="T141" fmla="*/ T140 w 5408"/>
                <a:gd name="T142" fmla="+- 0 2987 1253"/>
                <a:gd name="T143" fmla="*/ 2987 h 5781"/>
                <a:gd name="T144" fmla="+- 0 6983 1729"/>
                <a:gd name="T145" fmla="*/ T144 w 5408"/>
                <a:gd name="T146" fmla="+- 0 3812 1253"/>
                <a:gd name="T147" fmla="*/ 3812 h 5781"/>
                <a:gd name="T148" fmla="+- 0 6983 1729"/>
                <a:gd name="T149" fmla="*/ T148 w 5408"/>
                <a:gd name="T150" fmla="+- 0 3827 1253"/>
                <a:gd name="T151" fmla="*/ 3827 h 5781"/>
                <a:gd name="T152" fmla="+- 0 6111 1729"/>
                <a:gd name="T153" fmla="*/ T152 w 5408"/>
                <a:gd name="T154" fmla="+- 0 2137 1253"/>
                <a:gd name="T155" fmla="*/ 2137 h 5781"/>
                <a:gd name="T156" fmla="+- 0 6083 1729"/>
                <a:gd name="T157" fmla="*/ T156 w 5408"/>
                <a:gd name="T158" fmla="+- 0 2524 1253"/>
                <a:gd name="T159" fmla="*/ 2524 h 5781"/>
                <a:gd name="T160" fmla="+- 0 6995 1729"/>
                <a:gd name="T161" fmla="*/ T160 w 5408"/>
                <a:gd name="T162" fmla="+- 0 2982 1253"/>
                <a:gd name="T163" fmla="*/ 2982 h 5781"/>
                <a:gd name="T164" fmla="+- 0 7136 1729"/>
                <a:gd name="T165" fmla="*/ T164 w 5408"/>
                <a:gd name="T166" fmla="+- 0 2958 1253"/>
                <a:gd name="T167" fmla="*/ 2958 h 5781"/>
                <a:gd name="T168" fmla="+- 0 6818 1729"/>
                <a:gd name="T169" fmla="*/ T168 w 5408"/>
                <a:gd name="T170" fmla="+- 0 2130 1253"/>
                <a:gd name="T171" fmla="*/ 2130 h 5781"/>
                <a:gd name="T172" fmla="+- 0 7110 1729"/>
                <a:gd name="T173" fmla="*/ T172 w 5408"/>
                <a:gd name="T174" fmla="+- 0 1253 1253"/>
                <a:gd name="T175" fmla="*/ 1253 h 5781"/>
                <a:gd name="T176" fmla="+- 0 6943 1729"/>
                <a:gd name="T177" fmla="*/ T176 w 5408"/>
                <a:gd name="T178" fmla="+- 0 1307 1253"/>
                <a:gd name="T179" fmla="*/ 1307 h 5781"/>
                <a:gd name="T180" fmla="+- 0 6928 1729"/>
                <a:gd name="T181" fmla="*/ T180 w 5408"/>
                <a:gd name="T182" fmla="+- 0 1695 1253"/>
                <a:gd name="T183" fmla="*/ 1695 h 5781"/>
                <a:gd name="T184" fmla="+- 0 7136 1729"/>
                <a:gd name="T185" fmla="*/ T184 w 5408"/>
                <a:gd name="T186" fmla="+- 0 1254 1253"/>
                <a:gd name="T187" fmla="*/ 1254 h 57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5408" h="5781">
                  <a:moveTo>
                    <a:pt x="324" y="5248"/>
                  </a:moveTo>
                  <a:lnTo>
                    <a:pt x="48" y="5334"/>
                  </a:lnTo>
                  <a:lnTo>
                    <a:pt x="0" y="5608"/>
                  </a:lnTo>
                  <a:lnTo>
                    <a:pt x="2" y="5669"/>
                  </a:lnTo>
                  <a:lnTo>
                    <a:pt x="4" y="5709"/>
                  </a:lnTo>
                  <a:lnTo>
                    <a:pt x="7" y="5746"/>
                  </a:lnTo>
                  <a:lnTo>
                    <a:pt x="9" y="5780"/>
                  </a:lnTo>
                  <a:lnTo>
                    <a:pt x="1744" y="5780"/>
                  </a:lnTo>
                  <a:lnTo>
                    <a:pt x="1741" y="5695"/>
                  </a:lnTo>
                  <a:lnTo>
                    <a:pt x="1738" y="5591"/>
                  </a:lnTo>
                  <a:lnTo>
                    <a:pt x="1738" y="5491"/>
                  </a:lnTo>
                  <a:lnTo>
                    <a:pt x="1739" y="5401"/>
                  </a:lnTo>
                  <a:lnTo>
                    <a:pt x="1743" y="5325"/>
                  </a:lnTo>
                  <a:lnTo>
                    <a:pt x="1750" y="5269"/>
                  </a:lnTo>
                  <a:lnTo>
                    <a:pt x="1756" y="5254"/>
                  </a:lnTo>
                  <a:lnTo>
                    <a:pt x="893" y="5254"/>
                  </a:lnTo>
                  <a:lnTo>
                    <a:pt x="324" y="5248"/>
                  </a:lnTo>
                  <a:close/>
                  <a:moveTo>
                    <a:pt x="1044" y="4365"/>
                  </a:moveTo>
                  <a:lnTo>
                    <a:pt x="893" y="4380"/>
                  </a:lnTo>
                  <a:lnTo>
                    <a:pt x="871" y="4413"/>
                  </a:lnTo>
                  <a:lnTo>
                    <a:pt x="864" y="4515"/>
                  </a:lnTo>
                  <a:lnTo>
                    <a:pt x="871" y="4768"/>
                  </a:lnTo>
                  <a:lnTo>
                    <a:pt x="893" y="5254"/>
                  </a:lnTo>
                  <a:lnTo>
                    <a:pt x="1756" y="5254"/>
                  </a:lnTo>
                  <a:lnTo>
                    <a:pt x="1761" y="5237"/>
                  </a:lnTo>
                  <a:lnTo>
                    <a:pt x="1805" y="5198"/>
                  </a:lnTo>
                  <a:lnTo>
                    <a:pt x="1910" y="5185"/>
                  </a:lnTo>
                  <a:lnTo>
                    <a:pt x="2626" y="5185"/>
                  </a:lnTo>
                  <a:lnTo>
                    <a:pt x="2624" y="5108"/>
                  </a:lnTo>
                  <a:lnTo>
                    <a:pt x="2618" y="4819"/>
                  </a:lnTo>
                  <a:lnTo>
                    <a:pt x="2616" y="4521"/>
                  </a:lnTo>
                  <a:lnTo>
                    <a:pt x="2627" y="4380"/>
                  </a:lnTo>
                  <a:lnTo>
                    <a:pt x="1759" y="4380"/>
                  </a:lnTo>
                  <a:lnTo>
                    <a:pt x="1340" y="4367"/>
                  </a:lnTo>
                  <a:lnTo>
                    <a:pt x="1044" y="4365"/>
                  </a:lnTo>
                  <a:close/>
                  <a:moveTo>
                    <a:pt x="2626" y="5185"/>
                  </a:moveTo>
                  <a:lnTo>
                    <a:pt x="1910" y="5185"/>
                  </a:lnTo>
                  <a:lnTo>
                    <a:pt x="2157" y="5198"/>
                  </a:lnTo>
                  <a:lnTo>
                    <a:pt x="2628" y="5237"/>
                  </a:lnTo>
                  <a:lnTo>
                    <a:pt x="2626" y="5185"/>
                  </a:lnTo>
                  <a:close/>
                  <a:moveTo>
                    <a:pt x="2789" y="2610"/>
                  </a:moveTo>
                  <a:lnTo>
                    <a:pt x="2633" y="2631"/>
                  </a:lnTo>
                  <a:lnTo>
                    <a:pt x="2624" y="2656"/>
                  </a:lnTo>
                  <a:lnTo>
                    <a:pt x="2618" y="2705"/>
                  </a:lnTo>
                  <a:lnTo>
                    <a:pt x="2614" y="2773"/>
                  </a:lnTo>
                  <a:lnTo>
                    <a:pt x="2613" y="2855"/>
                  </a:lnTo>
                  <a:lnTo>
                    <a:pt x="2613" y="2948"/>
                  </a:lnTo>
                  <a:lnTo>
                    <a:pt x="2615" y="3046"/>
                  </a:lnTo>
                  <a:lnTo>
                    <a:pt x="2618" y="3145"/>
                  </a:lnTo>
                  <a:lnTo>
                    <a:pt x="2621" y="3240"/>
                  </a:lnTo>
                  <a:lnTo>
                    <a:pt x="2625" y="3328"/>
                  </a:lnTo>
                  <a:lnTo>
                    <a:pt x="1874" y="3522"/>
                  </a:lnTo>
                  <a:lnTo>
                    <a:pt x="1836" y="3527"/>
                  </a:lnTo>
                  <a:lnTo>
                    <a:pt x="1806" y="3533"/>
                  </a:lnTo>
                  <a:lnTo>
                    <a:pt x="1785" y="3540"/>
                  </a:lnTo>
                  <a:lnTo>
                    <a:pt x="1774" y="3547"/>
                  </a:lnTo>
                  <a:lnTo>
                    <a:pt x="1753" y="3592"/>
                  </a:lnTo>
                  <a:lnTo>
                    <a:pt x="1744" y="3693"/>
                  </a:lnTo>
                  <a:lnTo>
                    <a:pt x="1746" y="3930"/>
                  </a:lnTo>
                  <a:lnTo>
                    <a:pt x="1759" y="4380"/>
                  </a:lnTo>
                  <a:lnTo>
                    <a:pt x="2627" y="4380"/>
                  </a:lnTo>
                  <a:lnTo>
                    <a:pt x="2628" y="4363"/>
                  </a:lnTo>
                  <a:lnTo>
                    <a:pt x="2656" y="4334"/>
                  </a:lnTo>
                  <a:lnTo>
                    <a:pt x="2757" y="4325"/>
                  </a:lnTo>
                  <a:lnTo>
                    <a:pt x="3501" y="4325"/>
                  </a:lnTo>
                  <a:lnTo>
                    <a:pt x="3497" y="4238"/>
                  </a:lnTo>
                  <a:lnTo>
                    <a:pt x="3489" y="3958"/>
                  </a:lnTo>
                  <a:lnTo>
                    <a:pt x="3488" y="3661"/>
                  </a:lnTo>
                  <a:lnTo>
                    <a:pt x="3502" y="3489"/>
                  </a:lnTo>
                  <a:lnTo>
                    <a:pt x="3535" y="3440"/>
                  </a:lnTo>
                  <a:lnTo>
                    <a:pt x="3634" y="3420"/>
                  </a:lnTo>
                  <a:lnTo>
                    <a:pt x="4347" y="3420"/>
                  </a:lnTo>
                  <a:lnTo>
                    <a:pt x="4346" y="3332"/>
                  </a:lnTo>
                  <a:lnTo>
                    <a:pt x="4346" y="3059"/>
                  </a:lnTo>
                  <a:lnTo>
                    <a:pt x="4354" y="2773"/>
                  </a:lnTo>
                  <a:lnTo>
                    <a:pt x="4374" y="2631"/>
                  </a:lnTo>
                  <a:lnTo>
                    <a:pt x="3508" y="2631"/>
                  </a:lnTo>
                  <a:lnTo>
                    <a:pt x="3377" y="2624"/>
                  </a:lnTo>
                  <a:lnTo>
                    <a:pt x="3088" y="2612"/>
                  </a:lnTo>
                  <a:lnTo>
                    <a:pt x="2789" y="2610"/>
                  </a:lnTo>
                  <a:close/>
                  <a:moveTo>
                    <a:pt x="3501" y="4325"/>
                  </a:moveTo>
                  <a:lnTo>
                    <a:pt x="2757" y="4325"/>
                  </a:lnTo>
                  <a:lnTo>
                    <a:pt x="3012" y="4334"/>
                  </a:lnTo>
                  <a:lnTo>
                    <a:pt x="3502" y="4363"/>
                  </a:lnTo>
                  <a:lnTo>
                    <a:pt x="3501" y="4325"/>
                  </a:lnTo>
                  <a:close/>
                  <a:moveTo>
                    <a:pt x="4347" y="3420"/>
                  </a:moveTo>
                  <a:lnTo>
                    <a:pt x="3634" y="3420"/>
                  </a:lnTo>
                  <a:lnTo>
                    <a:pt x="3878" y="3426"/>
                  </a:lnTo>
                  <a:lnTo>
                    <a:pt x="4348" y="3454"/>
                  </a:lnTo>
                  <a:lnTo>
                    <a:pt x="4347" y="3420"/>
                  </a:lnTo>
                  <a:close/>
                  <a:moveTo>
                    <a:pt x="3949" y="1724"/>
                  </a:moveTo>
                  <a:lnTo>
                    <a:pt x="3658" y="1728"/>
                  </a:lnTo>
                  <a:lnTo>
                    <a:pt x="3508" y="1756"/>
                  </a:lnTo>
                  <a:lnTo>
                    <a:pt x="3485" y="1802"/>
                  </a:lnTo>
                  <a:lnTo>
                    <a:pt x="3478" y="1909"/>
                  </a:lnTo>
                  <a:lnTo>
                    <a:pt x="3485" y="2158"/>
                  </a:lnTo>
                  <a:lnTo>
                    <a:pt x="3508" y="2631"/>
                  </a:lnTo>
                  <a:lnTo>
                    <a:pt x="4374" y="2631"/>
                  </a:lnTo>
                  <a:lnTo>
                    <a:pt x="4377" y="2614"/>
                  </a:lnTo>
                  <a:lnTo>
                    <a:pt x="4414" y="2576"/>
                  </a:lnTo>
                  <a:lnTo>
                    <a:pt x="4518" y="2559"/>
                  </a:lnTo>
                  <a:lnTo>
                    <a:pt x="5254" y="2559"/>
                  </a:lnTo>
                  <a:lnTo>
                    <a:pt x="5251" y="2454"/>
                  </a:lnTo>
                  <a:lnTo>
                    <a:pt x="5244" y="2185"/>
                  </a:lnTo>
                  <a:lnTo>
                    <a:pt x="5242" y="1902"/>
                  </a:lnTo>
                  <a:lnTo>
                    <a:pt x="5251" y="1742"/>
                  </a:lnTo>
                  <a:lnTo>
                    <a:pt x="5260" y="1734"/>
                  </a:lnTo>
                  <a:lnTo>
                    <a:pt x="4361" y="1734"/>
                  </a:lnTo>
                  <a:lnTo>
                    <a:pt x="4233" y="1729"/>
                  </a:lnTo>
                  <a:lnTo>
                    <a:pt x="3949" y="1724"/>
                  </a:lnTo>
                  <a:close/>
                  <a:moveTo>
                    <a:pt x="5254" y="2559"/>
                  </a:moveTo>
                  <a:lnTo>
                    <a:pt x="4518" y="2559"/>
                  </a:lnTo>
                  <a:lnTo>
                    <a:pt x="4771" y="2560"/>
                  </a:lnTo>
                  <a:lnTo>
                    <a:pt x="5254" y="2574"/>
                  </a:lnTo>
                  <a:lnTo>
                    <a:pt x="5254" y="2559"/>
                  </a:lnTo>
                  <a:close/>
                  <a:moveTo>
                    <a:pt x="4527" y="863"/>
                  </a:moveTo>
                  <a:lnTo>
                    <a:pt x="4382" y="884"/>
                  </a:lnTo>
                  <a:lnTo>
                    <a:pt x="4362" y="925"/>
                  </a:lnTo>
                  <a:lnTo>
                    <a:pt x="4354" y="1028"/>
                  </a:lnTo>
                  <a:lnTo>
                    <a:pt x="4354" y="1271"/>
                  </a:lnTo>
                  <a:lnTo>
                    <a:pt x="4361" y="1734"/>
                  </a:lnTo>
                  <a:lnTo>
                    <a:pt x="5260" y="1734"/>
                  </a:lnTo>
                  <a:lnTo>
                    <a:pt x="5266" y="1729"/>
                  </a:lnTo>
                  <a:lnTo>
                    <a:pt x="5298" y="1719"/>
                  </a:lnTo>
                  <a:lnTo>
                    <a:pt x="5346" y="1711"/>
                  </a:lnTo>
                  <a:lnTo>
                    <a:pt x="5407" y="1705"/>
                  </a:lnTo>
                  <a:lnTo>
                    <a:pt x="5407" y="884"/>
                  </a:lnTo>
                  <a:lnTo>
                    <a:pt x="5214" y="884"/>
                  </a:lnTo>
                  <a:lnTo>
                    <a:pt x="5089" y="877"/>
                  </a:lnTo>
                  <a:lnTo>
                    <a:pt x="4811" y="865"/>
                  </a:lnTo>
                  <a:lnTo>
                    <a:pt x="4527" y="863"/>
                  </a:lnTo>
                  <a:close/>
                  <a:moveTo>
                    <a:pt x="5381" y="0"/>
                  </a:moveTo>
                  <a:lnTo>
                    <a:pt x="5321" y="2"/>
                  </a:lnTo>
                  <a:lnTo>
                    <a:pt x="5256" y="18"/>
                  </a:lnTo>
                  <a:lnTo>
                    <a:pt x="5214" y="54"/>
                  </a:lnTo>
                  <a:lnTo>
                    <a:pt x="5199" y="105"/>
                  </a:lnTo>
                  <a:lnTo>
                    <a:pt x="5194" y="208"/>
                  </a:lnTo>
                  <a:lnTo>
                    <a:pt x="5199" y="442"/>
                  </a:lnTo>
                  <a:lnTo>
                    <a:pt x="5214" y="884"/>
                  </a:lnTo>
                  <a:lnTo>
                    <a:pt x="5407" y="884"/>
                  </a:lnTo>
                  <a:lnTo>
                    <a:pt x="5407" y="1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32" name="Picture 484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" y="2120"/>
              <a:ext cx="4369" cy="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99" name="Freeform 483"/>
            <p:cNvSpPr>
              <a:spLocks/>
            </p:cNvSpPr>
            <p:nvPr/>
          </p:nvSpPr>
          <p:spPr bwMode="auto">
            <a:xfrm>
              <a:off x="383" y="20"/>
              <a:ext cx="6753" cy="6700"/>
            </a:xfrm>
            <a:custGeom>
              <a:avLst/>
              <a:gdLst>
                <a:gd name="T0" fmla="+- 0 7136 383"/>
                <a:gd name="T1" fmla="*/ T0 w 6753"/>
                <a:gd name="T2" fmla="+- 0 20 20"/>
                <a:gd name="T3" fmla="*/ 20 h 6700"/>
                <a:gd name="T4" fmla="+- 0 6450 383"/>
                <a:gd name="T5" fmla="*/ T4 w 6753"/>
                <a:gd name="T6" fmla="+- 0 20 20"/>
                <a:gd name="T7" fmla="*/ 20 h 6700"/>
                <a:gd name="T8" fmla="+- 0 383 383"/>
                <a:gd name="T9" fmla="*/ T8 w 6753"/>
                <a:gd name="T10" fmla="+- 0 6067 20"/>
                <a:gd name="T11" fmla="*/ 6067 h 6700"/>
                <a:gd name="T12" fmla="+- 0 410 383"/>
                <a:gd name="T13" fmla="*/ T12 w 6753"/>
                <a:gd name="T14" fmla="+- 0 6720 20"/>
                <a:gd name="T15" fmla="*/ 6720 h 6700"/>
                <a:gd name="T16" fmla="+- 0 7136 383"/>
                <a:gd name="T17" fmla="*/ T16 w 6753"/>
                <a:gd name="T18" fmla="+- 0 20 20"/>
                <a:gd name="T19" fmla="*/ 20 h 67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753" h="6700">
                  <a:moveTo>
                    <a:pt x="6753" y="0"/>
                  </a:moveTo>
                  <a:lnTo>
                    <a:pt x="6067" y="0"/>
                  </a:lnTo>
                  <a:lnTo>
                    <a:pt x="0" y="6047"/>
                  </a:lnTo>
                  <a:lnTo>
                    <a:pt x="27" y="6700"/>
                  </a:lnTo>
                  <a:lnTo>
                    <a:pt x="6753" y="0"/>
                  </a:lnTo>
                  <a:close/>
                </a:path>
              </a:pathLst>
            </a:custGeom>
            <a:solidFill>
              <a:srgbClr val="FFF6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30" name="Picture 482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" y="1440"/>
              <a:ext cx="387" cy="1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29" name="Picture 481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3" y="3040"/>
              <a:ext cx="187" cy="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00" name="Line 480"/>
            <p:cNvSpPr>
              <a:spLocks noChangeShapeType="1"/>
            </p:cNvSpPr>
            <p:nvPr/>
          </p:nvSpPr>
          <p:spPr bwMode="auto">
            <a:xfrm>
              <a:off x="1653" y="3870"/>
              <a:ext cx="0" cy="25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1" name="Line 479"/>
            <p:cNvSpPr>
              <a:spLocks noChangeShapeType="1"/>
            </p:cNvSpPr>
            <p:nvPr/>
          </p:nvSpPr>
          <p:spPr bwMode="auto">
            <a:xfrm>
              <a:off x="3923" y="870"/>
              <a:ext cx="250" cy="0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2" name="Freeform 478"/>
            <p:cNvSpPr>
              <a:spLocks/>
            </p:cNvSpPr>
            <p:nvPr/>
          </p:nvSpPr>
          <p:spPr bwMode="auto">
            <a:xfrm>
              <a:off x="1172" y="3240"/>
              <a:ext cx="352" cy="339"/>
            </a:xfrm>
            <a:custGeom>
              <a:avLst/>
              <a:gdLst>
                <a:gd name="T0" fmla="+- 0 1172 1172"/>
                <a:gd name="T1" fmla="*/ T0 w 352"/>
                <a:gd name="T2" fmla="+- 0 3579 3240"/>
                <a:gd name="T3" fmla="*/ 3579 h 339"/>
                <a:gd name="T4" fmla="+- 0 1305 1172"/>
                <a:gd name="T5" fmla="*/ T4 w 352"/>
                <a:gd name="T6" fmla="+- 0 3449 3240"/>
                <a:gd name="T7" fmla="*/ 3449 h 339"/>
                <a:gd name="T8" fmla="+- 0 1417 1172"/>
                <a:gd name="T9" fmla="*/ T8 w 352"/>
                <a:gd name="T10" fmla="+- 0 3341 3240"/>
                <a:gd name="T11" fmla="*/ 3341 h 339"/>
                <a:gd name="T12" fmla="+- 0 1495 1172"/>
                <a:gd name="T13" fmla="*/ T12 w 352"/>
                <a:gd name="T14" fmla="+- 0 3268 3240"/>
                <a:gd name="T15" fmla="*/ 3268 h 339"/>
                <a:gd name="T16" fmla="+- 0 1523 1172"/>
                <a:gd name="T17" fmla="*/ T16 w 352"/>
                <a:gd name="T18" fmla="+- 0 3240 3240"/>
                <a:gd name="T19" fmla="*/ 3240 h 3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2" h="339">
                  <a:moveTo>
                    <a:pt x="0" y="339"/>
                  </a:moveTo>
                  <a:lnTo>
                    <a:pt x="133" y="209"/>
                  </a:lnTo>
                  <a:lnTo>
                    <a:pt x="245" y="101"/>
                  </a:lnTo>
                  <a:lnTo>
                    <a:pt x="323" y="28"/>
                  </a:lnTo>
                  <a:lnTo>
                    <a:pt x="351" y="0"/>
                  </a:lnTo>
                </a:path>
              </a:pathLst>
            </a:cu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3" name="Line 477"/>
            <p:cNvSpPr>
              <a:spLocks noChangeShapeType="1"/>
            </p:cNvSpPr>
            <p:nvPr/>
          </p:nvSpPr>
          <p:spPr bwMode="auto">
            <a:xfrm>
              <a:off x="1930" y="4527"/>
              <a:ext cx="0" cy="115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24" name="Picture 476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" y="307"/>
              <a:ext cx="1539" cy="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04" name="Freeform 475"/>
            <p:cNvSpPr>
              <a:spLocks/>
            </p:cNvSpPr>
            <p:nvPr/>
          </p:nvSpPr>
          <p:spPr bwMode="auto">
            <a:xfrm>
              <a:off x="1449" y="2407"/>
              <a:ext cx="1427" cy="2124"/>
            </a:xfrm>
            <a:custGeom>
              <a:avLst/>
              <a:gdLst>
                <a:gd name="T0" fmla="+- 0 2210 1450"/>
                <a:gd name="T1" fmla="*/ T0 w 1427"/>
                <a:gd name="T2" fmla="+- 0 2407 2407"/>
                <a:gd name="T3" fmla="*/ 2407 h 2124"/>
                <a:gd name="T4" fmla="+- 0 1450 1450"/>
                <a:gd name="T5" fmla="*/ T4 w 1427"/>
                <a:gd name="T6" fmla="+- 0 2707 2407"/>
                <a:gd name="T7" fmla="*/ 2707 h 2124"/>
                <a:gd name="T8" fmla="+- 0 1467 1450"/>
                <a:gd name="T9" fmla="*/ T8 w 1427"/>
                <a:gd name="T10" fmla="+- 0 2860 2407"/>
                <a:gd name="T11" fmla="*/ 2860 h 2124"/>
                <a:gd name="T12" fmla="+- 0 1500 1450"/>
                <a:gd name="T13" fmla="*/ T12 w 1427"/>
                <a:gd name="T14" fmla="+- 0 3107 2407"/>
                <a:gd name="T15" fmla="*/ 3107 h 2124"/>
                <a:gd name="T16" fmla="+- 0 1522 1450"/>
                <a:gd name="T17" fmla="*/ T16 w 1427"/>
                <a:gd name="T18" fmla="+- 0 3255 2407"/>
                <a:gd name="T19" fmla="*/ 3255 h 2124"/>
                <a:gd name="T20" fmla="+- 0 1542 1450"/>
                <a:gd name="T21" fmla="*/ T20 w 1427"/>
                <a:gd name="T22" fmla="+- 0 3367 2407"/>
                <a:gd name="T23" fmla="*/ 3367 h 2124"/>
                <a:gd name="T24" fmla="+- 0 1570 1450"/>
                <a:gd name="T25" fmla="*/ T24 w 1427"/>
                <a:gd name="T26" fmla="+- 0 3500 2407"/>
                <a:gd name="T27" fmla="*/ 3500 h 2124"/>
                <a:gd name="T28" fmla="+- 0 1600 1450"/>
                <a:gd name="T29" fmla="*/ T28 w 1427"/>
                <a:gd name="T30" fmla="+- 0 3619 2407"/>
                <a:gd name="T31" fmla="*/ 3619 h 2124"/>
                <a:gd name="T32" fmla="+- 0 1622 1450"/>
                <a:gd name="T33" fmla="*/ T32 w 1427"/>
                <a:gd name="T34" fmla="+- 0 3692 2407"/>
                <a:gd name="T35" fmla="*/ 3692 h 2124"/>
                <a:gd name="T36" fmla="+- 0 1646 1450"/>
                <a:gd name="T37" fmla="*/ T36 w 1427"/>
                <a:gd name="T38" fmla="+- 0 3771 2407"/>
                <a:gd name="T39" fmla="*/ 3771 h 2124"/>
                <a:gd name="T40" fmla="+- 0 1672 1450"/>
                <a:gd name="T41" fmla="*/ T40 w 1427"/>
                <a:gd name="T42" fmla="+- 0 3855 2407"/>
                <a:gd name="T43" fmla="*/ 3855 h 2124"/>
                <a:gd name="T44" fmla="+- 0 1700 1450"/>
                <a:gd name="T45" fmla="*/ T44 w 1427"/>
                <a:gd name="T46" fmla="+- 0 3940 2407"/>
                <a:gd name="T47" fmla="*/ 3940 h 2124"/>
                <a:gd name="T48" fmla="+- 0 1728 1450"/>
                <a:gd name="T49" fmla="*/ T48 w 1427"/>
                <a:gd name="T50" fmla="+- 0 4023 2407"/>
                <a:gd name="T51" fmla="*/ 4023 h 2124"/>
                <a:gd name="T52" fmla="+- 0 1755 1450"/>
                <a:gd name="T53" fmla="*/ T52 w 1427"/>
                <a:gd name="T54" fmla="+- 0 4104 2407"/>
                <a:gd name="T55" fmla="*/ 4104 h 2124"/>
                <a:gd name="T56" fmla="+- 0 1780 1450"/>
                <a:gd name="T57" fmla="*/ T56 w 1427"/>
                <a:gd name="T58" fmla="+- 0 4179 2407"/>
                <a:gd name="T59" fmla="*/ 4179 h 2124"/>
                <a:gd name="T60" fmla="+- 0 1803 1450"/>
                <a:gd name="T61" fmla="*/ T60 w 1427"/>
                <a:gd name="T62" fmla="+- 0 4245 2407"/>
                <a:gd name="T63" fmla="*/ 4245 h 2124"/>
                <a:gd name="T64" fmla="+- 0 1979 1450"/>
                <a:gd name="T65" fmla="*/ T64 w 1427"/>
                <a:gd name="T66" fmla="+- 0 4459 2407"/>
                <a:gd name="T67" fmla="*/ 4459 h 2124"/>
                <a:gd name="T68" fmla="+- 0 2034 1450"/>
                <a:gd name="T69" fmla="*/ T68 w 1427"/>
                <a:gd name="T70" fmla="+- 0 4484 2407"/>
                <a:gd name="T71" fmla="*/ 4484 h 2124"/>
                <a:gd name="T72" fmla="+- 0 2094 1450"/>
                <a:gd name="T73" fmla="*/ T72 w 1427"/>
                <a:gd name="T74" fmla="+- 0 4506 2407"/>
                <a:gd name="T75" fmla="*/ 4506 h 2124"/>
                <a:gd name="T76" fmla="+- 0 2160 1450"/>
                <a:gd name="T77" fmla="*/ T76 w 1427"/>
                <a:gd name="T78" fmla="+- 0 4523 2407"/>
                <a:gd name="T79" fmla="*/ 4523 h 2124"/>
                <a:gd name="T80" fmla="+- 0 2228 1450"/>
                <a:gd name="T81" fmla="*/ T80 w 1427"/>
                <a:gd name="T82" fmla="+- 0 4531 2407"/>
                <a:gd name="T83" fmla="*/ 4531 h 2124"/>
                <a:gd name="T84" fmla="+- 0 2299 1450"/>
                <a:gd name="T85" fmla="*/ T84 w 1427"/>
                <a:gd name="T86" fmla="+- 0 4528 2407"/>
                <a:gd name="T87" fmla="*/ 4528 h 2124"/>
                <a:gd name="T88" fmla="+- 0 2369 1450"/>
                <a:gd name="T89" fmla="*/ T88 w 1427"/>
                <a:gd name="T90" fmla="+- 0 4513 2407"/>
                <a:gd name="T91" fmla="*/ 4513 h 2124"/>
                <a:gd name="T92" fmla="+- 0 2438 1450"/>
                <a:gd name="T93" fmla="*/ T92 w 1427"/>
                <a:gd name="T94" fmla="+- 0 4481 2407"/>
                <a:gd name="T95" fmla="*/ 4481 h 2124"/>
                <a:gd name="T96" fmla="+- 0 2503 1450"/>
                <a:gd name="T97" fmla="*/ T96 w 1427"/>
                <a:gd name="T98" fmla="+- 0 4430 2407"/>
                <a:gd name="T99" fmla="*/ 4430 h 2124"/>
                <a:gd name="T100" fmla="+- 0 2674 1450"/>
                <a:gd name="T101" fmla="*/ T100 w 1427"/>
                <a:gd name="T102" fmla="+- 0 4214 2407"/>
                <a:gd name="T103" fmla="*/ 4214 h 2124"/>
                <a:gd name="T104" fmla="+- 0 2790 1450"/>
                <a:gd name="T105" fmla="*/ T104 w 1427"/>
                <a:gd name="T106" fmla="+- 0 3984 2407"/>
                <a:gd name="T107" fmla="*/ 3984 h 2124"/>
                <a:gd name="T108" fmla="+- 0 2856 1450"/>
                <a:gd name="T109" fmla="*/ T108 w 1427"/>
                <a:gd name="T110" fmla="+- 0 3801 2407"/>
                <a:gd name="T111" fmla="*/ 3801 h 2124"/>
                <a:gd name="T112" fmla="+- 0 2877 1450"/>
                <a:gd name="T113" fmla="*/ T112 w 1427"/>
                <a:gd name="T114" fmla="+- 0 3727 2407"/>
                <a:gd name="T115" fmla="*/ 3727 h 2124"/>
                <a:gd name="T116" fmla="+- 0 2701 1450"/>
                <a:gd name="T117" fmla="*/ T116 w 1427"/>
                <a:gd name="T118" fmla="+- 0 3628 2407"/>
                <a:gd name="T119" fmla="*/ 3628 h 2124"/>
                <a:gd name="T120" fmla="+- 0 2598 1450"/>
                <a:gd name="T121" fmla="*/ T120 w 1427"/>
                <a:gd name="T122" fmla="+- 0 3545 2407"/>
                <a:gd name="T123" fmla="*/ 3545 h 2124"/>
                <a:gd name="T124" fmla="+- 0 2528 1450"/>
                <a:gd name="T125" fmla="*/ T124 w 1427"/>
                <a:gd name="T126" fmla="+- 0 3433 2407"/>
                <a:gd name="T127" fmla="*/ 3433 h 2124"/>
                <a:gd name="T128" fmla="+- 0 2450 1450"/>
                <a:gd name="T129" fmla="*/ T128 w 1427"/>
                <a:gd name="T130" fmla="+- 0 3247 2407"/>
                <a:gd name="T131" fmla="*/ 3247 h 2124"/>
                <a:gd name="T132" fmla="+- 0 2359 1450"/>
                <a:gd name="T133" fmla="*/ T132 w 1427"/>
                <a:gd name="T134" fmla="+- 0 2982 2407"/>
                <a:gd name="T135" fmla="*/ 2982 h 2124"/>
                <a:gd name="T136" fmla="+- 0 2282 1450"/>
                <a:gd name="T137" fmla="*/ T136 w 1427"/>
                <a:gd name="T138" fmla="+- 0 2708 2407"/>
                <a:gd name="T139" fmla="*/ 2708 h 2124"/>
                <a:gd name="T140" fmla="+- 0 2230 1450"/>
                <a:gd name="T141" fmla="*/ T140 w 1427"/>
                <a:gd name="T142" fmla="+- 0 2494 2407"/>
                <a:gd name="T143" fmla="*/ 2494 h 2124"/>
                <a:gd name="T144" fmla="+- 0 2210 1450"/>
                <a:gd name="T145" fmla="*/ T144 w 1427"/>
                <a:gd name="T146" fmla="+- 0 2407 2407"/>
                <a:gd name="T147" fmla="*/ 2407 h 21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427" h="2124">
                  <a:moveTo>
                    <a:pt x="760" y="0"/>
                  </a:moveTo>
                  <a:lnTo>
                    <a:pt x="0" y="300"/>
                  </a:lnTo>
                  <a:lnTo>
                    <a:pt x="17" y="453"/>
                  </a:lnTo>
                  <a:lnTo>
                    <a:pt x="50" y="700"/>
                  </a:lnTo>
                  <a:lnTo>
                    <a:pt x="72" y="848"/>
                  </a:lnTo>
                  <a:lnTo>
                    <a:pt x="92" y="960"/>
                  </a:lnTo>
                  <a:lnTo>
                    <a:pt x="120" y="1093"/>
                  </a:lnTo>
                  <a:lnTo>
                    <a:pt x="150" y="1212"/>
                  </a:lnTo>
                  <a:lnTo>
                    <a:pt x="172" y="1285"/>
                  </a:lnTo>
                  <a:lnTo>
                    <a:pt x="196" y="1364"/>
                  </a:lnTo>
                  <a:lnTo>
                    <a:pt x="222" y="1448"/>
                  </a:lnTo>
                  <a:lnTo>
                    <a:pt x="250" y="1533"/>
                  </a:lnTo>
                  <a:lnTo>
                    <a:pt x="278" y="1616"/>
                  </a:lnTo>
                  <a:lnTo>
                    <a:pt x="305" y="1697"/>
                  </a:lnTo>
                  <a:lnTo>
                    <a:pt x="330" y="1772"/>
                  </a:lnTo>
                  <a:lnTo>
                    <a:pt x="353" y="1838"/>
                  </a:lnTo>
                  <a:lnTo>
                    <a:pt x="529" y="2052"/>
                  </a:lnTo>
                  <a:lnTo>
                    <a:pt x="584" y="2077"/>
                  </a:lnTo>
                  <a:lnTo>
                    <a:pt x="644" y="2099"/>
                  </a:lnTo>
                  <a:lnTo>
                    <a:pt x="710" y="2116"/>
                  </a:lnTo>
                  <a:lnTo>
                    <a:pt x="778" y="2124"/>
                  </a:lnTo>
                  <a:lnTo>
                    <a:pt x="849" y="2121"/>
                  </a:lnTo>
                  <a:lnTo>
                    <a:pt x="919" y="2106"/>
                  </a:lnTo>
                  <a:lnTo>
                    <a:pt x="988" y="2074"/>
                  </a:lnTo>
                  <a:lnTo>
                    <a:pt x="1053" y="2023"/>
                  </a:lnTo>
                  <a:lnTo>
                    <a:pt x="1224" y="1807"/>
                  </a:lnTo>
                  <a:lnTo>
                    <a:pt x="1340" y="1577"/>
                  </a:lnTo>
                  <a:lnTo>
                    <a:pt x="1406" y="1394"/>
                  </a:lnTo>
                  <a:lnTo>
                    <a:pt x="1427" y="1320"/>
                  </a:lnTo>
                  <a:lnTo>
                    <a:pt x="1251" y="1221"/>
                  </a:lnTo>
                  <a:lnTo>
                    <a:pt x="1148" y="1138"/>
                  </a:lnTo>
                  <a:lnTo>
                    <a:pt x="1078" y="1026"/>
                  </a:lnTo>
                  <a:lnTo>
                    <a:pt x="1000" y="840"/>
                  </a:lnTo>
                  <a:lnTo>
                    <a:pt x="909" y="575"/>
                  </a:lnTo>
                  <a:lnTo>
                    <a:pt x="832" y="301"/>
                  </a:lnTo>
                  <a:lnTo>
                    <a:pt x="780" y="87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00C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5" name="AutoShape 474"/>
            <p:cNvSpPr>
              <a:spLocks/>
            </p:cNvSpPr>
            <p:nvPr/>
          </p:nvSpPr>
          <p:spPr bwMode="auto">
            <a:xfrm>
              <a:off x="1369" y="4487"/>
              <a:ext cx="1471" cy="2014"/>
            </a:xfrm>
            <a:custGeom>
              <a:avLst/>
              <a:gdLst>
                <a:gd name="T0" fmla="+- 0 2030 1370"/>
                <a:gd name="T1" fmla="*/ T0 w 1471"/>
                <a:gd name="T2" fmla="+- 0 4540 4487"/>
                <a:gd name="T3" fmla="*/ 4540 h 2014"/>
                <a:gd name="T4" fmla="+- 0 2130 1370"/>
                <a:gd name="T5" fmla="*/ T4 w 1471"/>
                <a:gd name="T6" fmla="+- 0 5260 4487"/>
                <a:gd name="T7" fmla="*/ 5260 h 2014"/>
                <a:gd name="T8" fmla="+- 0 1866 1370"/>
                <a:gd name="T9" fmla="*/ T8 w 1471"/>
                <a:gd name="T10" fmla="+- 0 5510 4487"/>
                <a:gd name="T11" fmla="*/ 5510 h 2014"/>
                <a:gd name="T12" fmla="+- 0 1718 1370"/>
                <a:gd name="T13" fmla="*/ T12 w 1471"/>
                <a:gd name="T14" fmla="+- 0 5654 4487"/>
                <a:gd name="T15" fmla="*/ 5654 h 2014"/>
                <a:gd name="T16" fmla="+- 0 1633 1370"/>
                <a:gd name="T17" fmla="*/ T16 w 1471"/>
                <a:gd name="T18" fmla="+- 0 5748 4487"/>
                <a:gd name="T19" fmla="*/ 5748 h 2014"/>
                <a:gd name="T20" fmla="+- 0 1557 1370"/>
                <a:gd name="T21" fmla="*/ T20 w 1471"/>
                <a:gd name="T22" fmla="+- 0 5847 4487"/>
                <a:gd name="T23" fmla="*/ 5847 h 2014"/>
                <a:gd name="T24" fmla="+- 0 1477 1370"/>
                <a:gd name="T25" fmla="*/ T24 w 1471"/>
                <a:gd name="T26" fmla="+- 0 5985 4487"/>
                <a:gd name="T27" fmla="*/ 5985 h 2014"/>
                <a:gd name="T28" fmla="+- 0 1418 1370"/>
                <a:gd name="T29" fmla="*/ T28 w 1471"/>
                <a:gd name="T30" fmla="+- 0 6134 4487"/>
                <a:gd name="T31" fmla="*/ 6134 h 2014"/>
                <a:gd name="T32" fmla="+- 0 1382 1370"/>
                <a:gd name="T33" fmla="*/ T32 w 1471"/>
                <a:gd name="T34" fmla="+- 0 6252 4487"/>
                <a:gd name="T35" fmla="*/ 6252 h 2014"/>
                <a:gd name="T36" fmla="+- 0 1370 1370"/>
                <a:gd name="T37" fmla="*/ T36 w 1471"/>
                <a:gd name="T38" fmla="+- 0 6300 4487"/>
                <a:gd name="T39" fmla="*/ 6300 h 2014"/>
                <a:gd name="T40" fmla="+- 0 1499 1370"/>
                <a:gd name="T41" fmla="*/ T40 w 1471"/>
                <a:gd name="T42" fmla="+- 0 6389 4487"/>
                <a:gd name="T43" fmla="*/ 6389 h 2014"/>
                <a:gd name="T44" fmla="+- 0 1575 1370"/>
                <a:gd name="T45" fmla="*/ T44 w 1471"/>
                <a:gd name="T46" fmla="+- 0 6435 4487"/>
                <a:gd name="T47" fmla="*/ 6435 h 2014"/>
                <a:gd name="T48" fmla="+- 0 1629 1370"/>
                <a:gd name="T49" fmla="*/ T48 w 1471"/>
                <a:gd name="T50" fmla="+- 0 6451 4487"/>
                <a:gd name="T51" fmla="*/ 6451 h 2014"/>
                <a:gd name="T52" fmla="+- 0 1690 1370"/>
                <a:gd name="T53" fmla="*/ T52 w 1471"/>
                <a:gd name="T54" fmla="+- 0 6454 4487"/>
                <a:gd name="T55" fmla="*/ 6454 h 2014"/>
                <a:gd name="T56" fmla="+- 0 1784 1370"/>
                <a:gd name="T57" fmla="*/ T56 w 1471"/>
                <a:gd name="T58" fmla="+- 0 6461 4487"/>
                <a:gd name="T59" fmla="*/ 6461 h 2014"/>
                <a:gd name="T60" fmla="+- 0 1894 1370"/>
                <a:gd name="T61" fmla="*/ T60 w 1471"/>
                <a:gd name="T62" fmla="+- 0 6477 4487"/>
                <a:gd name="T63" fmla="*/ 6477 h 2014"/>
                <a:gd name="T64" fmla="+- 0 1985 1370"/>
                <a:gd name="T65" fmla="*/ T64 w 1471"/>
                <a:gd name="T66" fmla="+- 0 6493 4487"/>
                <a:gd name="T67" fmla="*/ 6493 h 2014"/>
                <a:gd name="T68" fmla="+- 0 2023 1370"/>
                <a:gd name="T69" fmla="*/ T68 w 1471"/>
                <a:gd name="T70" fmla="+- 0 6500 4487"/>
                <a:gd name="T71" fmla="*/ 6500 h 2014"/>
                <a:gd name="T72" fmla="+- 0 2143 1370"/>
                <a:gd name="T73" fmla="*/ T72 w 1471"/>
                <a:gd name="T74" fmla="+- 0 6127 4487"/>
                <a:gd name="T75" fmla="*/ 6127 h 2014"/>
                <a:gd name="T76" fmla="+- 0 2461 1370"/>
                <a:gd name="T77" fmla="*/ T76 w 1471"/>
                <a:gd name="T78" fmla="+- 0 5839 4487"/>
                <a:gd name="T79" fmla="*/ 5839 h 2014"/>
                <a:gd name="T80" fmla="+- 0 2633 1370"/>
                <a:gd name="T81" fmla="*/ T80 w 1471"/>
                <a:gd name="T82" fmla="+- 0 5675 4487"/>
                <a:gd name="T83" fmla="*/ 5675 h 2014"/>
                <a:gd name="T84" fmla="+- 0 2721 1370"/>
                <a:gd name="T85" fmla="*/ T84 w 1471"/>
                <a:gd name="T86" fmla="+- 0 5574 4487"/>
                <a:gd name="T87" fmla="*/ 5574 h 2014"/>
                <a:gd name="T88" fmla="+- 0 2783 1370"/>
                <a:gd name="T89" fmla="*/ T88 w 1471"/>
                <a:gd name="T90" fmla="+- 0 5474 4487"/>
                <a:gd name="T91" fmla="*/ 5474 h 2014"/>
                <a:gd name="T92" fmla="+- 0 2840 1370"/>
                <a:gd name="T93" fmla="*/ T92 w 1471"/>
                <a:gd name="T94" fmla="+- 0 5228 4487"/>
                <a:gd name="T95" fmla="*/ 5228 h 2014"/>
                <a:gd name="T96" fmla="+- 0 2841 1370"/>
                <a:gd name="T97" fmla="*/ T96 w 1471"/>
                <a:gd name="T98" fmla="+- 0 4899 4487"/>
                <a:gd name="T99" fmla="*/ 4899 h 2014"/>
                <a:gd name="T100" fmla="+- 0 2820 1370"/>
                <a:gd name="T101" fmla="*/ T100 w 1471"/>
                <a:gd name="T102" fmla="+- 0 4634 4487"/>
                <a:gd name="T103" fmla="*/ 4634 h 2014"/>
                <a:gd name="T104" fmla="+- 0 2383 1370"/>
                <a:gd name="T105" fmla="*/ T104 w 1471"/>
                <a:gd name="T106" fmla="+- 0 4634 4487"/>
                <a:gd name="T107" fmla="*/ 4634 h 2014"/>
                <a:gd name="T108" fmla="+- 0 2272 1370"/>
                <a:gd name="T109" fmla="*/ T108 w 1471"/>
                <a:gd name="T110" fmla="+- 0 4625 4487"/>
                <a:gd name="T111" fmla="*/ 4625 h 2014"/>
                <a:gd name="T112" fmla="+- 0 2157 1370"/>
                <a:gd name="T113" fmla="*/ T112 w 1471"/>
                <a:gd name="T114" fmla="+- 0 4592 4487"/>
                <a:gd name="T115" fmla="*/ 4592 h 2014"/>
                <a:gd name="T116" fmla="+- 0 2066 1370"/>
                <a:gd name="T117" fmla="*/ T116 w 1471"/>
                <a:gd name="T118" fmla="+- 0 4557 4487"/>
                <a:gd name="T119" fmla="*/ 4557 h 2014"/>
                <a:gd name="T120" fmla="+- 0 2030 1370"/>
                <a:gd name="T121" fmla="*/ T120 w 1471"/>
                <a:gd name="T122" fmla="+- 0 4540 4487"/>
                <a:gd name="T123" fmla="*/ 4540 h 2014"/>
                <a:gd name="T124" fmla="+- 0 2803 1370"/>
                <a:gd name="T125" fmla="*/ T124 w 1471"/>
                <a:gd name="T126" fmla="+- 0 4487 4487"/>
                <a:gd name="T127" fmla="*/ 4487 h 2014"/>
                <a:gd name="T128" fmla="+- 0 2636 1370"/>
                <a:gd name="T129" fmla="*/ T128 w 1471"/>
                <a:gd name="T130" fmla="+- 0 4564 4487"/>
                <a:gd name="T131" fmla="*/ 4564 h 2014"/>
                <a:gd name="T132" fmla="+- 0 2536 1370"/>
                <a:gd name="T133" fmla="*/ T132 w 1471"/>
                <a:gd name="T134" fmla="+- 0 4605 4487"/>
                <a:gd name="T135" fmla="*/ 4605 h 2014"/>
                <a:gd name="T136" fmla="+- 0 2465 1370"/>
                <a:gd name="T137" fmla="*/ T136 w 1471"/>
                <a:gd name="T138" fmla="+- 0 4624 4487"/>
                <a:gd name="T139" fmla="*/ 4624 h 2014"/>
                <a:gd name="T140" fmla="+- 0 2383 1370"/>
                <a:gd name="T141" fmla="*/ T140 w 1471"/>
                <a:gd name="T142" fmla="+- 0 4634 4487"/>
                <a:gd name="T143" fmla="*/ 4634 h 2014"/>
                <a:gd name="T144" fmla="+- 0 2820 1370"/>
                <a:gd name="T145" fmla="*/ T144 w 1471"/>
                <a:gd name="T146" fmla="+- 0 4634 4487"/>
                <a:gd name="T147" fmla="*/ 4634 h 2014"/>
                <a:gd name="T148" fmla="+- 0 2818 1370"/>
                <a:gd name="T149" fmla="*/ T148 w 1471"/>
                <a:gd name="T150" fmla="+- 0 4611 4487"/>
                <a:gd name="T151" fmla="*/ 4611 h 2014"/>
                <a:gd name="T152" fmla="+- 0 2803 1370"/>
                <a:gd name="T153" fmla="*/ T152 w 1471"/>
                <a:gd name="T154" fmla="+- 0 4487 4487"/>
                <a:gd name="T155" fmla="*/ 4487 h 20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</a:cxnLst>
              <a:rect l="0" t="0" r="r" b="b"/>
              <a:pathLst>
                <a:path w="1471" h="2014">
                  <a:moveTo>
                    <a:pt x="660" y="53"/>
                  </a:moveTo>
                  <a:lnTo>
                    <a:pt x="760" y="773"/>
                  </a:lnTo>
                  <a:lnTo>
                    <a:pt x="496" y="1023"/>
                  </a:lnTo>
                  <a:lnTo>
                    <a:pt x="348" y="1167"/>
                  </a:lnTo>
                  <a:lnTo>
                    <a:pt x="263" y="1261"/>
                  </a:lnTo>
                  <a:lnTo>
                    <a:pt x="187" y="1360"/>
                  </a:lnTo>
                  <a:lnTo>
                    <a:pt x="107" y="1498"/>
                  </a:lnTo>
                  <a:lnTo>
                    <a:pt x="48" y="1647"/>
                  </a:lnTo>
                  <a:lnTo>
                    <a:pt x="12" y="1765"/>
                  </a:lnTo>
                  <a:lnTo>
                    <a:pt x="0" y="1813"/>
                  </a:lnTo>
                  <a:lnTo>
                    <a:pt x="129" y="1902"/>
                  </a:lnTo>
                  <a:lnTo>
                    <a:pt x="205" y="1948"/>
                  </a:lnTo>
                  <a:lnTo>
                    <a:pt x="259" y="1964"/>
                  </a:lnTo>
                  <a:lnTo>
                    <a:pt x="320" y="1967"/>
                  </a:lnTo>
                  <a:lnTo>
                    <a:pt x="414" y="1974"/>
                  </a:lnTo>
                  <a:lnTo>
                    <a:pt x="524" y="1990"/>
                  </a:lnTo>
                  <a:lnTo>
                    <a:pt x="615" y="2006"/>
                  </a:lnTo>
                  <a:lnTo>
                    <a:pt x="653" y="2013"/>
                  </a:lnTo>
                  <a:lnTo>
                    <a:pt x="773" y="1640"/>
                  </a:lnTo>
                  <a:lnTo>
                    <a:pt x="1091" y="1352"/>
                  </a:lnTo>
                  <a:lnTo>
                    <a:pt x="1263" y="1188"/>
                  </a:lnTo>
                  <a:lnTo>
                    <a:pt x="1351" y="1087"/>
                  </a:lnTo>
                  <a:lnTo>
                    <a:pt x="1413" y="987"/>
                  </a:lnTo>
                  <a:lnTo>
                    <a:pt x="1470" y="741"/>
                  </a:lnTo>
                  <a:lnTo>
                    <a:pt x="1471" y="412"/>
                  </a:lnTo>
                  <a:lnTo>
                    <a:pt x="1450" y="147"/>
                  </a:lnTo>
                  <a:lnTo>
                    <a:pt x="1013" y="147"/>
                  </a:lnTo>
                  <a:lnTo>
                    <a:pt x="902" y="138"/>
                  </a:lnTo>
                  <a:lnTo>
                    <a:pt x="787" y="105"/>
                  </a:lnTo>
                  <a:lnTo>
                    <a:pt x="696" y="70"/>
                  </a:lnTo>
                  <a:lnTo>
                    <a:pt x="660" y="53"/>
                  </a:lnTo>
                  <a:close/>
                  <a:moveTo>
                    <a:pt x="1433" y="0"/>
                  </a:moveTo>
                  <a:lnTo>
                    <a:pt x="1266" y="77"/>
                  </a:lnTo>
                  <a:lnTo>
                    <a:pt x="1166" y="118"/>
                  </a:lnTo>
                  <a:lnTo>
                    <a:pt x="1095" y="137"/>
                  </a:lnTo>
                  <a:lnTo>
                    <a:pt x="1013" y="147"/>
                  </a:lnTo>
                  <a:lnTo>
                    <a:pt x="1450" y="147"/>
                  </a:lnTo>
                  <a:lnTo>
                    <a:pt x="1448" y="124"/>
                  </a:lnTo>
                  <a:lnTo>
                    <a:pt x="1433" y="0"/>
                  </a:lnTo>
                  <a:close/>
                </a:path>
              </a:pathLst>
            </a:custGeom>
            <a:solidFill>
              <a:srgbClr val="006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21" name="Picture 473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" y="370"/>
              <a:ext cx="1560" cy="1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20" name="Picture 47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" y="2723"/>
              <a:ext cx="1594" cy="2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06" name="AutoShape 471"/>
            <p:cNvSpPr>
              <a:spLocks/>
            </p:cNvSpPr>
            <p:nvPr/>
          </p:nvSpPr>
          <p:spPr bwMode="auto">
            <a:xfrm>
              <a:off x="1616" y="1650"/>
              <a:ext cx="681" cy="358"/>
            </a:xfrm>
            <a:custGeom>
              <a:avLst/>
              <a:gdLst>
                <a:gd name="T0" fmla="+- 0 1617 1617"/>
                <a:gd name="T1" fmla="*/ T0 w 681"/>
                <a:gd name="T2" fmla="+- 0 1760 1650"/>
                <a:gd name="T3" fmla="*/ 1760 h 358"/>
                <a:gd name="T4" fmla="+- 0 1701 1617"/>
                <a:gd name="T5" fmla="*/ T4 w 681"/>
                <a:gd name="T6" fmla="+- 0 1910 1650"/>
                <a:gd name="T7" fmla="*/ 1910 h 358"/>
                <a:gd name="T8" fmla="+- 0 1767 1617"/>
                <a:gd name="T9" fmla="*/ T8 w 681"/>
                <a:gd name="T10" fmla="+- 0 1985 1650"/>
                <a:gd name="T11" fmla="*/ 1985 h 358"/>
                <a:gd name="T12" fmla="+- 0 1847 1617"/>
                <a:gd name="T13" fmla="*/ T12 w 681"/>
                <a:gd name="T14" fmla="+- 0 2008 1650"/>
                <a:gd name="T15" fmla="*/ 2008 h 358"/>
                <a:gd name="T16" fmla="+- 0 1977 1617"/>
                <a:gd name="T17" fmla="*/ T16 w 681"/>
                <a:gd name="T18" fmla="+- 0 2000 1650"/>
                <a:gd name="T19" fmla="*/ 2000 h 358"/>
                <a:gd name="T20" fmla="+- 0 2119 1617"/>
                <a:gd name="T21" fmla="*/ T20 w 681"/>
                <a:gd name="T22" fmla="+- 0 1937 1650"/>
                <a:gd name="T23" fmla="*/ 1937 h 358"/>
                <a:gd name="T24" fmla="+- 0 2219 1617"/>
                <a:gd name="T25" fmla="*/ T24 w 681"/>
                <a:gd name="T26" fmla="+- 0 1818 1650"/>
                <a:gd name="T27" fmla="*/ 1818 h 358"/>
                <a:gd name="T28" fmla="+- 0 2233 1617"/>
                <a:gd name="T29" fmla="*/ T28 w 681"/>
                <a:gd name="T30" fmla="+- 0 1790 1650"/>
                <a:gd name="T31" fmla="*/ 1790 h 358"/>
                <a:gd name="T32" fmla="+- 0 1977 1617"/>
                <a:gd name="T33" fmla="*/ T32 w 681"/>
                <a:gd name="T34" fmla="+- 0 1790 1650"/>
                <a:gd name="T35" fmla="*/ 1790 h 358"/>
                <a:gd name="T36" fmla="+- 0 1617 1617"/>
                <a:gd name="T37" fmla="*/ T36 w 681"/>
                <a:gd name="T38" fmla="+- 0 1760 1650"/>
                <a:gd name="T39" fmla="*/ 1760 h 358"/>
                <a:gd name="T40" fmla="+- 0 2297 1617"/>
                <a:gd name="T41" fmla="*/ T40 w 681"/>
                <a:gd name="T42" fmla="+- 0 1650 1650"/>
                <a:gd name="T43" fmla="*/ 1650 h 358"/>
                <a:gd name="T44" fmla="+- 0 2213 1617"/>
                <a:gd name="T45" fmla="*/ T44 w 681"/>
                <a:gd name="T46" fmla="+- 0 1709 1650"/>
                <a:gd name="T47" fmla="*/ 1709 h 358"/>
                <a:gd name="T48" fmla="+- 0 2152 1617"/>
                <a:gd name="T49" fmla="*/ T48 w 681"/>
                <a:gd name="T50" fmla="+- 0 1743 1650"/>
                <a:gd name="T51" fmla="*/ 1743 h 358"/>
                <a:gd name="T52" fmla="+- 0 2083 1617"/>
                <a:gd name="T53" fmla="*/ T52 w 681"/>
                <a:gd name="T54" fmla="+- 0 1766 1650"/>
                <a:gd name="T55" fmla="*/ 1766 h 358"/>
                <a:gd name="T56" fmla="+- 0 1977 1617"/>
                <a:gd name="T57" fmla="*/ T56 w 681"/>
                <a:gd name="T58" fmla="+- 0 1790 1650"/>
                <a:gd name="T59" fmla="*/ 1790 h 358"/>
                <a:gd name="T60" fmla="+- 0 2233 1617"/>
                <a:gd name="T61" fmla="*/ T60 w 681"/>
                <a:gd name="T62" fmla="+- 0 1790 1650"/>
                <a:gd name="T63" fmla="*/ 1790 h 358"/>
                <a:gd name="T64" fmla="+- 0 2278 1617"/>
                <a:gd name="T65" fmla="*/ T64 w 681"/>
                <a:gd name="T66" fmla="+- 0 1702 1650"/>
                <a:gd name="T67" fmla="*/ 1702 h 358"/>
                <a:gd name="T68" fmla="+- 0 2297 1617"/>
                <a:gd name="T69" fmla="*/ T68 w 681"/>
                <a:gd name="T70" fmla="+- 0 1650 1650"/>
                <a:gd name="T71" fmla="*/ 1650 h 3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681" h="358">
                  <a:moveTo>
                    <a:pt x="0" y="110"/>
                  </a:moveTo>
                  <a:lnTo>
                    <a:pt x="84" y="260"/>
                  </a:lnTo>
                  <a:lnTo>
                    <a:pt x="150" y="335"/>
                  </a:lnTo>
                  <a:lnTo>
                    <a:pt x="230" y="358"/>
                  </a:lnTo>
                  <a:lnTo>
                    <a:pt x="360" y="350"/>
                  </a:lnTo>
                  <a:lnTo>
                    <a:pt x="502" y="287"/>
                  </a:lnTo>
                  <a:lnTo>
                    <a:pt x="602" y="168"/>
                  </a:lnTo>
                  <a:lnTo>
                    <a:pt x="616" y="140"/>
                  </a:lnTo>
                  <a:lnTo>
                    <a:pt x="360" y="140"/>
                  </a:lnTo>
                  <a:lnTo>
                    <a:pt x="0" y="110"/>
                  </a:lnTo>
                  <a:close/>
                  <a:moveTo>
                    <a:pt x="680" y="0"/>
                  </a:moveTo>
                  <a:lnTo>
                    <a:pt x="596" y="59"/>
                  </a:lnTo>
                  <a:lnTo>
                    <a:pt x="535" y="93"/>
                  </a:lnTo>
                  <a:lnTo>
                    <a:pt x="466" y="116"/>
                  </a:lnTo>
                  <a:lnTo>
                    <a:pt x="360" y="140"/>
                  </a:lnTo>
                  <a:lnTo>
                    <a:pt x="616" y="140"/>
                  </a:lnTo>
                  <a:lnTo>
                    <a:pt x="661" y="52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18" name="Picture 470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" y="3610"/>
              <a:ext cx="167" cy="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07" name="Freeform 469"/>
            <p:cNvSpPr>
              <a:spLocks/>
            </p:cNvSpPr>
            <p:nvPr/>
          </p:nvSpPr>
          <p:spPr bwMode="auto">
            <a:xfrm>
              <a:off x="3603" y="4260"/>
              <a:ext cx="634" cy="360"/>
            </a:xfrm>
            <a:custGeom>
              <a:avLst/>
              <a:gdLst>
                <a:gd name="T0" fmla="+- 0 4237 3603"/>
                <a:gd name="T1" fmla="*/ T0 w 634"/>
                <a:gd name="T2" fmla="+- 0 4260 4260"/>
                <a:gd name="T3" fmla="*/ 4260 h 360"/>
                <a:gd name="T4" fmla="+- 0 3889 3603"/>
                <a:gd name="T5" fmla="*/ T4 w 634"/>
                <a:gd name="T6" fmla="+- 0 4416 4260"/>
                <a:gd name="T7" fmla="*/ 4416 h 360"/>
                <a:gd name="T8" fmla="+- 0 3707 3603"/>
                <a:gd name="T9" fmla="*/ T8 w 634"/>
                <a:gd name="T10" fmla="+- 0 4505 4260"/>
                <a:gd name="T11" fmla="*/ 4505 h 360"/>
                <a:gd name="T12" fmla="+- 0 3632 3603"/>
                <a:gd name="T13" fmla="*/ T12 w 634"/>
                <a:gd name="T14" fmla="+- 0 4562 4260"/>
                <a:gd name="T15" fmla="*/ 4562 h 360"/>
                <a:gd name="T16" fmla="+- 0 3603 3603"/>
                <a:gd name="T17" fmla="*/ T16 w 634"/>
                <a:gd name="T18" fmla="+- 0 4620 4260"/>
                <a:gd name="T19" fmla="*/ 4620 h 3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34" h="360">
                  <a:moveTo>
                    <a:pt x="634" y="0"/>
                  </a:moveTo>
                  <a:lnTo>
                    <a:pt x="286" y="156"/>
                  </a:lnTo>
                  <a:lnTo>
                    <a:pt x="104" y="245"/>
                  </a:lnTo>
                  <a:lnTo>
                    <a:pt x="29" y="302"/>
                  </a:lnTo>
                  <a:lnTo>
                    <a:pt x="0" y="360"/>
                  </a:lnTo>
                </a:path>
              </a:pathLst>
            </a:cu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8" name="Freeform 468"/>
            <p:cNvSpPr>
              <a:spLocks/>
            </p:cNvSpPr>
            <p:nvPr/>
          </p:nvSpPr>
          <p:spPr bwMode="auto">
            <a:xfrm>
              <a:off x="3703" y="4560"/>
              <a:ext cx="1014" cy="507"/>
            </a:xfrm>
            <a:custGeom>
              <a:avLst/>
              <a:gdLst>
                <a:gd name="T0" fmla="+- 0 4717 3703"/>
                <a:gd name="T1" fmla="*/ T0 w 1014"/>
                <a:gd name="T2" fmla="+- 0 4560 4560"/>
                <a:gd name="T3" fmla="*/ 4560 h 507"/>
                <a:gd name="T4" fmla="+- 0 4688 3703"/>
                <a:gd name="T5" fmla="*/ T4 w 1014"/>
                <a:gd name="T6" fmla="+- 0 4582 4560"/>
                <a:gd name="T7" fmla="*/ 4582 h 507"/>
                <a:gd name="T8" fmla="+- 0 4646 3703"/>
                <a:gd name="T9" fmla="*/ T8 w 1014"/>
                <a:gd name="T10" fmla="+- 0 4615 4560"/>
                <a:gd name="T11" fmla="*/ 4615 h 507"/>
                <a:gd name="T12" fmla="+- 0 4607 3703"/>
                <a:gd name="T13" fmla="*/ T12 w 1014"/>
                <a:gd name="T14" fmla="+- 0 4647 4560"/>
                <a:gd name="T15" fmla="*/ 4647 h 507"/>
                <a:gd name="T16" fmla="+- 0 4590 3703"/>
                <a:gd name="T17" fmla="*/ T16 w 1014"/>
                <a:gd name="T18" fmla="+- 0 4660 4560"/>
                <a:gd name="T19" fmla="*/ 4660 h 507"/>
                <a:gd name="T20" fmla="+- 0 4617 3703"/>
                <a:gd name="T21" fmla="*/ T20 w 1014"/>
                <a:gd name="T22" fmla="+- 0 4740 4560"/>
                <a:gd name="T23" fmla="*/ 4740 h 507"/>
                <a:gd name="T24" fmla="+- 0 4496 3703"/>
                <a:gd name="T25" fmla="*/ T24 w 1014"/>
                <a:gd name="T26" fmla="+- 0 4868 4560"/>
                <a:gd name="T27" fmla="*/ 4868 h 507"/>
                <a:gd name="T28" fmla="+- 0 4425 3703"/>
                <a:gd name="T29" fmla="*/ T28 w 1014"/>
                <a:gd name="T30" fmla="+- 0 4936 4560"/>
                <a:gd name="T31" fmla="*/ 4936 h 507"/>
                <a:gd name="T32" fmla="+- 0 4323 3703"/>
                <a:gd name="T33" fmla="*/ T32 w 1014"/>
                <a:gd name="T34" fmla="+- 0 4987 4560"/>
                <a:gd name="T35" fmla="*/ 4987 h 507"/>
                <a:gd name="T36" fmla="+- 0 4227 3703"/>
                <a:gd name="T37" fmla="*/ T36 w 1014"/>
                <a:gd name="T38" fmla="+- 0 5011 4560"/>
                <a:gd name="T39" fmla="*/ 5011 h 507"/>
                <a:gd name="T40" fmla="+- 0 4101 3703"/>
                <a:gd name="T41" fmla="*/ T40 w 1014"/>
                <a:gd name="T42" fmla="+- 0 5037 4560"/>
                <a:gd name="T43" fmla="*/ 5037 h 507"/>
                <a:gd name="T44" fmla="+- 0 3991 3703"/>
                <a:gd name="T45" fmla="*/ T44 w 1014"/>
                <a:gd name="T46" fmla="+- 0 5058 4560"/>
                <a:gd name="T47" fmla="*/ 5058 h 507"/>
                <a:gd name="T48" fmla="+- 0 3943 3703"/>
                <a:gd name="T49" fmla="*/ T48 w 1014"/>
                <a:gd name="T50" fmla="+- 0 5067 4560"/>
                <a:gd name="T51" fmla="*/ 5067 h 507"/>
                <a:gd name="T52" fmla="+- 0 3877 3703"/>
                <a:gd name="T53" fmla="*/ T52 w 1014"/>
                <a:gd name="T54" fmla="+- 0 4954 4560"/>
                <a:gd name="T55" fmla="*/ 4954 h 507"/>
                <a:gd name="T56" fmla="+- 0 3703 3703"/>
                <a:gd name="T57" fmla="*/ T56 w 1014"/>
                <a:gd name="T58" fmla="+- 0 5027 4560"/>
                <a:gd name="T59" fmla="*/ 5027 h 5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1014" h="507">
                  <a:moveTo>
                    <a:pt x="1014" y="0"/>
                  </a:moveTo>
                  <a:lnTo>
                    <a:pt x="985" y="22"/>
                  </a:lnTo>
                  <a:lnTo>
                    <a:pt x="943" y="55"/>
                  </a:lnTo>
                  <a:lnTo>
                    <a:pt x="904" y="87"/>
                  </a:lnTo>
                  <a:lnTo>
                    <a:pt x="887" y="100"/>
                  </a:lnTo>
                  <a:lnTo>
                    <a:pt x="914" y="180"/>
                  </a:lnTo>
                  <a:lnTo>
                    <a:pt x="793" y="308"/>
                  </a:lnTo>
                  <a:lnTo>
                    <a:pt x="722" y="376"/>
                  </a:lnTo>
                  <a:lnTo>
                    <a:pt x="620" y="427"/>
                  </a:lnTo>
                  <a:lnTo>
                    <a:pt x="524" y="451"/>
                  </a:lnTo>
                  <a:lnTo>
                    <a:pt x="398" y="477"/>
                  </a:lnTo>
                  <a:lnTo>
                    <a:pt x="288" y="498"/>
                  </a:lnTo>
                  <a:lnTo>
                    <a:pt x="240" y="507"/>
                  </a:lnTo>
                  <a:lnTo>
                    <a:pt x="174" y="394"/>
                  </a:lnTo>
                  <a:lnTo>
                    <a:pt x="0" y="467"/>
                  </a:lnTo>
                </a:path>
              </a:pathLst>
            </a:cu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9" name="Freeform 467"/>
            <p:cNvSpPr>
              <a:spLocks/>
            </p:cNvSpPr>
            <p:nvPr/>
          </p:nvSpPr>
          <p:spPr bwMode="auto">
            <a:xfrm>
              <a:off x="3676" y="4533"/>
              <a:ext cx="1107" cy="620"/>
            </a:xfrm>
            <a:custGeom>
              <a:avLst/>
              <a:gdLst>
                <a:gd name="T0" fmla="+- 0 4657 3677"/>
                <a:gd name="T1" fmla="*/ T0 w 1107"/>
                <a:gd name="T2" fmla="+- 0 4534 4534"/>
                <a:gd name="T3" fmla="*/ 4534 h 620"/>
                <a:gd name="T4" fmla="+- 0 4612 3677"/>
                <a:gd name="T5" fmla="*/ T4 w 1107"/>
                <a:gd name="T6" fmla="+- 0 4539 4534"/>
                <a:gd name="T7" fmla="*/ 4539 h 620"/>
                <a:gd name="T8" fmla="+- 0 4574 3677"/>
                <a:gd name="T9" fmla="*/ T8 w 1107"/>
                <a:gd name="T10" fmla="+- 0 4548 4534"/>
                <a:gd name="T11" fmla="*/ 4548 h 620"/>
                <a:gd name="T12" fmla="+- 0 4523 3677"/>
                <a:gd name="T13" fmla="*/ T12 w 1107"/>
                <a:gd name="T14" fmla="+- 0 4568 4534"/>
                <a:gd name="T15" fmla="*/ 4568 h 620"/>
                <a:gd name="T16" fmla="+- 0 4437 3677"/>
                <a:gd name="T17" fmla="*/ T16 w 1107"/>
                <a:gd name="T18" fmla="+- 0 4607 4534"/>
                <a:gd name="T19" fmla="*/ 4607 h 620"/>
                <a:gd name="T20" fmla="+- 0 4250 3677"/>
                <a:gd name="T21" fmla="*/ T20 w 1107"/>
                <a:gd name="T22" fmla="+- 0 4627 4534"/>
                <a:gd name="T23" fmla="*/ 4627 h 620"/>
                <a:gd name="T24" fmla="+- 0 3677 3677"/>
                <a:gd name="T25" fmla="*/ T24 w 1107"/>
                <a:gd name="T26" fmla="+- 0 4934 4534"/>
                <a:gd name="T27" fmla="*/ 4934 h 620"/>
                <a:gd name="T28" fmla="+- 0 3770 3677"/>
                <a:gd name="T29" fmla="*/ T28 w 1107"/>
                <a:gd name="T30" fmla="+- 0 5154 4534"/>
                <a:gd name="T31" fmla="*/ 5154 h 620"/>
                <a:gd name="T32" fmla="+- 0 3842 3677"/>
                <a:gd name="T33" fmla="*/ T32 w 1107"/>
                <a:gd name="T34" fmla="+- 0 5148 4534"/>
                <a:gd name="T35" fmla="*/ 5148 h 620"/>
                <a:gd name="T36" fmla="+- 0 4017 3677"/>
                <a:gd name="T37" fmla="*/ T36 w 1107"/>
                <a:gd name="T38" fmla="+- 0 5125 4534"/>
                <a:gd name="T39" fmla="*/ 5125 h 620"/>
                <a:gd name="T40" fmla="+- 0 4231 3677"/>
                <a:gd name="T41" fmla="*/ T40 w 1107"/>
                <a:gd name="T42" fmla="+- 0 5081 4534"/>
                <a:gd name="T43" fmla="*/ 5081 h 620"/>
                <a:gd name="T44" fmla="+- 0 4423 3677"/>
                <a:gd name="T45" fmla="*/ T44 w 1107"/>
                <a:gd name="T46" fmla="+- 0 5007 4534"/>
                <a:gd name="T47" fmla="*/ 5007 h 620"/>
                <a:gd name="T48" fmla="+- 0 4549 3677"/>
                <a:gd name="T49" fmla="*/ T48 w 1107"/>
                <a:gd name="T50" fmla="+- 0 4934 4534"/>
                <a:gd name="T51" fmla="*/ 4934 h 620"/>
                <a:gd name="T52" fmla="+- 0 4628 3677"/>
                <a:gd name="T53" fmla="*/ T52 w 1107"/>
                <a:gd name="T54" fmla="+- 0 4870 4534"/>
                <a:gd name="T55" fmla="*/ 4870 h 620"/>
                <a:gd name="T56" fmla="+- 0 4695 3677"/>
                <a:gd name="T57" fmla="*/ T56 w 1107"/>
                <a:gd name="T58" fmla="+- 0 4782 4534"/>
                <a:gd name="T59" fmla="*/ 4782 h 620"/>
                <a:gd name="T60" fmla="+- 0 4783 3677"/>
                <a:gd name="T61" fmla="*/ T60 w 1107"/>
                <a:gd name="T62" fmla="+- 0 4634 4534"/>
                <a:gd name="T63" fmla="*/ 4634 h 620"/>
                <a:gd name="T64" fmla="+- 0 4774 3677"/>
                <a:gd name="T65" fmla="*/ T64 w 1107"/>
                <a:gd name="T66" fmla="+- 0 4617 4534"/>
                <a:gd name="T67" fmla="*/ 4617 h 620"/>
                <a:gd name="T68" fmla="+- 0 4748 3677"/>
                <a:gd name="T69" fmla="*/ T68 w 1107"/>
                <a:gd name="T70" fmla="+- 0 4581 4534"/>
                <a:gd name="T71" fmla="*/ 4581 h 620"/>
                <a:gd name="T72" fmla="+- 0 4707 3677"/>
                <a:gd name="T73" fmla="*/ T72 w 1107"/>
                <a:gd name="T74" fmla="+- 0 4547 4534"/>
                <a:gd name="T75" fmla="*/ 4547 h 620"/>
                <a:gd name="T76" fmla="+- 0 4657 3677"/>
                <a:gd name="T77" fmla="*/ T76 w 1107"/>
                <a:gd name="T78" fmla="+- 0 4534 4534"/>
                <a:gd name="T79" fmla="*/ 4534 h 6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1107" h="620">
                  <a:moveTo>
                    <a:pt x="980" y="0"/>
                  </a:moveTo>
                  <a:lnTo>
                    <a:pt x="935" y="5"/>
                  </a:lnTo>
                  <a:lnTo>
                    <a:pt x="897" y="14"/>
                  </a:lnTo>
                  <a:lnTo>
                    <a:pt x="846" y="34"/>
                  </a:lnTo>
                  <a:lnTo>
                    <a:pt x="760" y="73"/>
                  </a:lnTo>
                  <a:lnTo>
                    <a:pt x="573" y="93"/>
                  </a:lnTo>
                  <a:lnTo>
                    <a:pt x="0" y="400"/>
                  </a:lnTo>
                  <a:lnTo>
                    <a:pt x="93" y="620"/>
                  </a:lnTo>
                  <a:lnTo>
                    <a:pt x="165" y="614"/>
                  </a:lnTo>
                  <a:lnTo>
                    <a:pt x="340" y="591"/>
                  </a:lnTo>
                  <a:lnTo>
                    <a:pt x="554" y="547"/>
                  </a:lnTo>
                  <a:lnTo>
                    <a:pt x="746" y="473"/>
                  </a:lnTo>
                  <a:lnTo>
                    <a:pt x="872" y="400"/>
                  </a:lnTo>
                  <a:lnTo>
                    <a:pt x="951" y="336"/>
                  </a:lnTo>
                  <a:lnTo>
                    <a:pt x="1018" y="248"/>
                  </a:lnTo>
                  <a:lnTo>
                    <a:pt x="1106" y="100"/>
                  </a:lnTo>
                  <a:lnTo>
                    <a:pt x="1097" y="83"/>
                  </a:lnTo>
                  <a:lnTo>
                    <a:pt x="1071" y="47"/>
                  </a:lnTo>
                  <a:lnTo>
                    <a:pt x="1030" y="13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6D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0" name="Freeform 466"/>
            <p:cNvSpPr>
              <a:spLocks/>
            </p:cNvSpPr>
            <p:nvPr/>
          </p:nvSpPr>
          <p:spPr bwMode="auto">
            <a:xfrm>
              <a:off x="4295" y="4620"/>
              <a:ext cx="82" cy="180"/>
            </a:xfrm>
            <a:custGeom>
              <a:avLst/>
              <a:gdLst>
                <a:gd name="T0" fmla="+- 0 4377 4295"/>
                <a:gd name="T1" fmla="*/ T0 w 82"/>
                <a:gd name="T2" fmla="+- 0 4620 4620"/>
                <a:gd name="T3" fmla="*/ 4620 h 180"/>
                <a:gd name="T4" fmla="+- 0 4323 4295"/>
                <a:gd name="T5" fmla="*/ T4 w 82"/>
                <a:gd name="T6" fmla="+- 0 4620 4620"/>
                <a:gd name="T7" fmla="*/ 4620 h 180"/>
                <a:gd name="T8" fmla="+- 0 4316 4295"/>
                <a:gd name="T9" fmla="*/ T8 w 82"/>
                <a:gd name="T10" fmla="+- 0 4649 4620"/>
                <a:gd name="T11" fmla="*/ 4649 h 180"/>
                <a:gd name="T12" fmla="+- 0 4303 4295"/>
                <a:gd name="T13" fmla="*/ T12 w 82"/>
                <a:gd name="T14" fmla="+- 0 4710 4620"/>
                <a:gd name="T15" fmla="*/ 4710 h 180"/>
                <a:gd name="T16" fmla="+- 0 4295 4295"/>
                <a:gd name="T17" fmla="*/ T16 w 82"/>
                <a:gd name="T18" fmla="+- 0 4772 4620"/>
                <a:gd name="T19" fmla="*/ 4772 h 180"/>
                <a:gd name="T20" fmla="+- 0 4303 4295"/>
                <a:gd name="T21" fmla="*/ T20 w 82"/>
                <a:gd name="T22" fmla="+- 0 4800 4620"/>
                <a:gd name="T23" fmla="*/ 4800 h 180"/>
                <a:gd name="T24" fmla="+- 0 4377 4295"/>
                <a:gd name="T25" fmla="*/ T24 w 82"/>
                <a:gd name="T26" fmla="+- 0 4620 4620"/>
                <a:gd name="T27" fmla="*/ 4620 h 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82" h="180">
                  <a:moveTo>
                    <a:pt x="82" y="0"/>
                  </a:moveTo>
                  <a:lnTo>
                    <a:pt x="28" y="0"/>
                  </a:lnTo>
                  <a:lnTo>
                    <a:pt x="21" y="29"/>
                  </a:lnTo>
                  <a:lnTo>
                    <a:pt x="8" y="90"/>
                  </a:lnTo>
                  <a:lnTo>
                    <a:pt x="0" y="152"/>
                  </a:lnTo>
                  <a:lnTo>
                    <a:pt x="8" y="18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1" name="Freeform 465"/>
            <p:cNvSpPr>
              <a:spLocks/>
            </p:cNvSpPr>
            <p:nvPr/>
          </p:nvSpPr>
          <p:spPr bwMode="auto">
            <a:xfrm>
              <a:off x="1369" y="6333"/>
              <a:ext cx="940" cy="447"/>
            </a:xfrm>
            <a:custGeom>
              <a:avLst/>
              <a:gdLst>
                <a:gd name="T0" fmla="+- 0 2310 1370"/>
                <a:gd name="T1" fmla="*/ T0 w 940"/>
                <a:gd name="T2" fmla="+- 0 6687 6334"/>
                <a:gd name="T3" fmla="*/ 6687 h 447"/>
                <a:gd name="T4" fmla="+- 0 2123 1370"/>
                <a:gd name="T5" fmla="*/ T4 w 940"/>
                <a:gd name="T6" fmla="+- 0 6694 6334"/>
                <a:gd name="T7" fmla="*/ 6694 h 447"/>
                <a:gd name="T8" fmla="+- 0 2117 1370"/>
                <a:gd name="T9" fmla="*/ T8 w 940"/>
                <a:gd name="T10" fmla="+- 0 6780 6334"/>
                <a:gd name="T11" fmla="*/ 6780 h 447"/>
                <a:gd name="T12" fmla="+- 0 1657 1370"/>
                <a:gd name="T13" fmla="*/ T12 w 940"/>
                <a:gd name="T14" fmla="+- 0 6754 6334"/>
                <a:gd name="T15" fmla="*/ 6754 h 447"/>
                <a:gd name="T16" fmla="+- 0 1497 1370"/>
                <a:gd name="T17" fmla="*/ T16 w 940"/>
                <a:gd name="T18" fmla="+- 0 6587 6334"/>
                <a:gd name="T19" fmla="*/ 6587 h 447"/>
                <a:gd name="T20" fmla="+- 0 1539 1370"/>
                <a:gd name="T21" fmla="*/ T20 w 940"/>
                <a:gd name="T22" fmla="+- 0 6552 6334"/>
                <a:gd name="T23" fmla="*/ 6552 h 447"/>
                <a:gd name="T24" fmla="+- 0 1557 1370"/>
                <a:gd name="T25" fmla="*/ T24 w 940"/>
                <a:gd name="T26" fmla="+- 0 6531 6334"/>
                <a:gd name="T27" fmla="*/ 6531 h 447"/>
                <a:gd name="T28" fmla="+- 0 1505 1370"/>
                <a:gd name="T29" fmla="*/ T28 w 940"/>
                <a:gd name="T30" fmla="+- 0 6463 6334"/>
                <a:gd name="T31" fmla="*/ 6463 h 447"/>
                <a:gd name="T32" fmla="+- 0 1447 1370"/>
                <a:gd name="T33" fmla="*/ T32 w 940"/>
                <a:gd name="T34" fmla="+- 0 6407 6334"/>
                <a:gd name="T35" fmla="*/ 6407 h 447"/>
                <a:gd name="T36" fmla="+- 0 1393 1370"/>
                <a:gd name="T37" fmla="*/ T36 w 940"/>
                <a:gd name="T38" fmla="+- 0 6356 6334"/>
                <a:gd name="T39" fmla="*/ 6356 h 447"/>
                <a:gd name="T40" fmla="+- 0 1370 1370"/>
                <a:gd name="T41" fmla="*/ T40 w 940"/>
                <a:gd name="T42" fmla="+- 0 6334 6334"/>
                <a:gd name="T43" fmla="*/ 6334 h 4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940" h="447">
                  <a:moveTo>
                    <a:pt x="940" y="353"/>
                  </a:moveTo>
                  <a:lnTo>
                    <a:pt x="753" y="360"/>
                  </a:lnTo>
                  <a:lnTo>
                    <a:pt x="747" y="446"/>
                  </a:lnTo>
                  <a:lnTo>
                    <a:pt x="287" y="420"/>
                  </a:lnTo>
                  <a:lnTo>
                    <a:pt x="127" y="253"/>
                  </a:lnTo>
                  <a:lnTo>
                    <a:pt x="169" y="218"/>
                  </a:lnTo>
                  <a:lnTo>
                    <a:pt x="187" y="197"/>
                  </a:lnTo>
                  <a:lnTo>
                    <a:pt x="135" y="129"/>
                  </a:lnTo>
                  <a:lnTo>
                    <a:pt x="77" y="73"/>
                  </a:lnTo>
                  <a:lnTo>
                    <a:pt x="23" y="2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2" name="AutoShape 464"/>
            <p:cNvSpPr>
              <a:spLocks/>
            </p:cNvSpPr>
            <p:nvPr/>
          </p:nvSpPr>
          <p:spPr bwMode="auto">
            <a:xfrm>
              <a:off x="1303" y="6300"/>
              <a:ext cx="1027" cy="540"/>
            </a:xfrm>
            <a:custGeom>
              <a:avLst/>
              <a:gdLst>
                <a:gd name="T0" fmla="+- 0 1382 1303"/>
                <a:gd name="T1" fmla="*/ T0 w 1027"/>
                <a:gd name="T2" fmla="+- 0 6309 6300"/>
                <a:gd name="T3" fmla="*/ 6309 h 540"/>
                <a:gd name="T4" fmla="+- 0 1303 1303"/>
                <a:gd name="T5" fmla="*/ T4 w 1027"/>
                <a:gd name="T6" fmla="+- 0 6454 6300"/>
                <a:gd name="T7" fmla="*/ 6454 h 540"/>
                <a:gd name="T8" fmla="+- 0 1443 1303"/>
                <a:gd name="T9" fmla="*/ T8 w 1027"/>
                <a:gd name="T10" fmla="+- 0 6658 6300"/>
                <a:gd name="T11" fmla="*/ 6658 h 540"/>
                <a:gd name="T12" fmla="+- 0 1523 1303"/>
                <a:gd name="T13" fmla="*/ T12 w 1027"/>
                <a:gd name="T14" fmla="+- 0 6765 6300"/>
                <a:gd name="T15" fmla="*/ 6765 h 540"/>
                <a:gd name="T16" fmla="+- 0 1573 1303"/>
                <a:gd name="T17" fmla="*/ T16 w 1027"/>
                <a:gd name="T18" fmla="+- 0 6807 6300"/>
                <a:gd name="T19" fmla="*/ 6807 h 540"/>
                <a:gd name="T20" fmla="+- 0 1623 1303"/>
                <a:gd name="T21" fmla="*/ T20 w 1027"/>
                <a:gd name="T22" fmla="+- 0 6820 6300"/>
                <a:gd name="T23" fmla="*/ 6820 h 540"/>
                <a:gd name="T24" fmla="+- 0 1815 1303"/>
                <a:gd name="T25" fmla="*/ T24 w 1027"/>
                <a:gd name="T26" fmla="+- 0 6837 6300"/>
                <a:gd name="T27" fmla="*/ 6837 h 540"/>
                <a:gd name="T28" fmla="+- 0 2042 1303"/>
                <a:gd name="T29" fmla="*/ T28 w 1027"/>
                <a:gd name="T30" fmla="+- 0 6840 6300"/>
                <a:gd name="T31" fmla="*/ 6840 h 540"/>
                <a:gd name="T32" fmla="+- 0 2231 1303"/>
                <a:gd name="T33" fmla="*/ T32 w 1027"/>
                <a:gd name="T34" fmla="+- 0 6836 6300"/>
                <a:gd name="T35" fmla="*/ 6836 h 540"/>
                <a:gd name="T36" fmla="+- 0 2310 1303"/>
                <a:gd name="T37" fmla="*/ T36 w 1027"/>
                <a:gd name="T38" fmla="+- 0 6834 6300"/>
                <a:gd name="T39" fmla="*/ 6834 h 540"/>
                <a:gd name="T40" fmla="+- 0 2325 1303"/>
                <a:gd name="T41" fmla="*/ T40 w 1027"/>
                <a:gd name="T42" fmla="+- 0 6775 6300"/>
                <a:gd name="T43" fmla="*/ 6775 h 540"/>
                <a:gd name="T44" fmla="+- 0 2330 1303"/>
                <a:gd name="T45" fmla="*/ T44 w 1027"/>
                <a:gd name="T46" fmla="+- 0 6740 6300"/>
                <a:gd name="T47" fmla="*/ 6740 h 540"/>
                <a:gd name="T48" fmla="+- 0 2325 1303"/>
                <a:gd name="T49" fmla="*/ T48 w 1027"/>
                <a:gd name="T50" fmla="+- 0 6716 6300"/>
                <a:gd name="T51" fmla="*/ 6716 h 540"/>
                <a:gd name="T52" fmla="+- 0 2310 1303"/>
                <a:gd name="T53" fmla="*/ T52 w 1027"/>
                <a:gd name="T54" fmla="+- 0 6687 6300"/>
                <a:gd name="T55" fmla="*/ 6687 h 540"/>
                <a:gd name="T56" fmla="+- 0 2254 1303"/>
                <a:gd name="T57" fmla="*/ T56 w 1027"/>
                <a:gd name="T58" fmla="+- 0 6648 6300"/>
                <a:gd name="T59" fmla="*/ 6648 h 540"/>
                <a:gd name="T60" fmla="+- 0 2157 1303"/>
                <a:gd name="T61" fmla="*/ T60 w 1027"/>
                <a:gd name="T62" fmla="+- 0 6606 6300"/>
                <a:gd name="T63" fmla="*/ 6606 h 540"/>
                <a:gd name="T64" fmla="+- 0 2064 1303"/>
                <a:gd name="T65" fmla="*/ T64 w 1027"/>
                <a:gd name="T66" fmla="+- 0 6574 6300"/>
                <a:gd name="T67" fmla="*/ 6574 h 540"/>
                <a:gd name="T68" fmla="+- 0 2023 1303"/>
                <a:gd name="T69" fmla="*/ T68 w 1027"/>
                <a:gd name="T70" fmla="+- 0 6560 6300"/>
                <a:gd name="T71" fmla="*/ 6560 h 540"/>
                <a:gd name="T72" fmla="+- 0 1975 1303"/>
                <a:gd name="T73" fmla="*/ T72 w 1027"/>
                <a:gd name="T74" fmla="+- 0 6487 6300"/>
                <a:gd name="T75" fmla="*/ 6487 h 540"/>
                <a:gd name="T76" fmla="+- 0 1822 1303"/>
                <a:gd name="T77" fmla="*/ T76 w 1027"/>
                <a:gd name="T78" fmla="+- 0 6487 6300"/>
                <a:gd name="T79" fmla="*/ 6487 h 540"/>
                <a:gd name="T80" fmla="+- 0 1736 1303"/>
                <a:gd name="T81" fmla="*/ T80 w 1027"/>
                <a:gd name="T82" fmla="+- 0 6487 6300"/>
                <a:gd name="T83" fmla="*/ 6487 h 540"/>
                <a:gd name="T84" fmla="+- 0 1678 1303"/>
                <a:gd name="T85" fmla="*/ T84 w 1027"/>
                <a:gd name="T86" fmla="+- 0 6477 6300"/>
                <a:gd name="T87" fmla="*/ 6477 h 540"/>
                <a:gd name="T88" fmla="+- 0 1617 1303"/>
                <a:gd name="T89" fmla="*/ T88 w 1027"/>
                <a:gd name="T90" fmla="+- 0 6454 6300"/>
                <a:gd name="T91" fmla="*/ 6454 h 540"/>
                <a:gd name="T92" fmla="+- 0 1536 1303"/>
                <a:gd name="T93" fmla="*/ T92 w 1027"/>
                <a:gd name="T94" fmla="+- 0 6413 6300"/>
                <a:gd name="T95" fmla="*/ 6413 h 540"/>
                <a:gd name="T96" fmla="+- 0 1456 1303"/>
                <a:gd name="T97" fmla="*/ T96 w 1027"/>
                <a:gd name="T98" fmla="+- 0 6362 6300"/>
                <a:gd name="T99" fmla="*/ 6362 h 540"/>
                <a:gd name="T100" fmla="+- 0 1394 1303"/>
                <a:gd name="T101" fmla="*/ T100 w 1027"/>
                <a:gd name="T102" fmla="+- 0 6319 6300"/>
                <a:gd name="T103" fmla="*/ 6319 h 540"/>
                <a:gd name="T104" fmla="+- 0 1382 1303"/>
                <a:gd name="T105" fmla="*/ T104 w 1027"/>
                <a:gd name="T106" fmla="+- 0 6309 6300"/>
                <a:gd name="T107" fmla="*/ 6309 h 540"/>
                <a:gd name="T108" fmla="+- 0 1970 1303"/>
                <a:gd name="T109" fmla="*/ T108 w 1027"/>
                <a:gd name="T110" fmla="+- 0 6480 6300"/>
                <a:gd name="T111" fmla="*/ 6480 h 540"/>
                <a:gd name="T112" fmla="+- 0 1822 1303"/>
                <a:gd name="T113" fmla="*/ T112 w 1027"/>
                <a:gd name="T114" fmla="+- 0 6487 6300"/>
                <a:gd name="T115" fmla="*/ 6487 h 540"/>
                <a:gd name="T116" fmla="+- 0 1975 1303"/>
                <a:gd name="T117" fmla="*/ T116 w 1027"/>
                <a:gd name="T118" fmla="+- 0 6487 6300"/>
                <a:gd name="T119" fmla="*/ 6487 h 540"/>
                <a:gd name="T120" fmla="+- 0 1970 1303"/>
                <a:gd name="T121" fmla="*/ T120 w 1027"/>
                <a:gd name="T122" fmla="+- 0 6480 6300"/>
                <a:gd name="T123" fmla="*/ 6480 h 540"/>
                <a:gd name="T124" fmla="+- 0 1370 1303"/>
                <a:gd name="T125" fmla="*/ T124 w 1027"/>
                <a:gd name="T126" fmla="+- 0 6300 6300"/>
                <a:gd name="T127" fmla="*/ 6300 h 540"/>
                <a:gd name="T128" fmla="+- 0 1382 1303"/>
                <a:gd name="T129" fmla="*/ T128 w 1027"/>
                <a:gd name="T130" fmla="+- 0 6309 6300"/>
                <a:gd name="T131" fmla="*/ 6309 h 540"/>
                <a:gd name="T132" fmla="+- 0 1383 1303"/>
                <a:gd name="T133" fmla="*/ T132 w 1027"/>
                <a:gd name="T134" fmla="+- 0 6307 6300"/>
                <a:gd name="T135" fmla="*/ 6307 h 540"/>
                <a:gd name="T136" fmla="+- 0 1370 1303"/>
                <a:gd name="T137" fmla="*/ T136 w 1027"/>
                <a:gd name="T138" fmla="+- 0 6300 6300"/>
                <a:gd name="T139" fmla="*/ 6300 h 5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1027" h="540">
                  <a:moveTo>
                    <a:pt x="79" y="9"/>
                  </a:moveTo>
                  <a:lnTo>
                    <a:pt x="0" y="154"/>
                  </a:lnTo>
                  <a:lnTo>
                    <a:pt x="140" y="358"/>
                  </a:lnTo>
                  <a:lnTo>
                    <a:pt x="220" y="465"/>
                  </a:lnTo>
                  <a:lnTo>
                    <a:pt x="270" y="507"/>
                  </a:lnTo>
                  <a:lnTo>
                    <a:pt x="320" y="520"/>
                  </a:lnTo>
                  <a:lnTo>
                    <a:pt x="512" y="537"/>
                  </a:lnTo>
                  <a:lnTo>
                    <a:pt x="739" y="540"/>
                  </a:lnTo>
                  <a:lnTo>
                    <a:pt x="928" y="536"/>
                  </a:lnTo>
                  <a:lnTo>
                    <a:pt x="1007" y="534"/>
                  </a:lnTo>
                  <a:lnTo>
                    <a:pt x="1022" y="475"/>
                  </a:lnTo>
                  <a:lnTo>
                    <a:pt x="1027" y="440"/>
                  </a:lnTo>
                  <a:lnTo>
                    <a:pt x="1022" y="416"/>
                  </a:lnTo>
                  <a:lnTo>
                    <a:pt x="1007" y="387"/>
                  </a:lnTo>
                  <a:lnTo>
                    <a:pt x="951" y="348"/>
                  </a:lnTo>
                  <a:lnTo>
                    <a:pt x="854" y="306"/>
                  </a:lnTo>
                  <a:lnTo>
                    <a:pt x="761" y="274"/>
                  </a:lnTo>
                  <a:lnTo>
                    <a:pt x="720" y="260"/>
                  </a:lnTo>
                  <a:lnTo>
                    <a:pt x="672" y="187"/>
                  </a:lnTo>
                  <a:lnTo>
                    <a:pt x="519" y="187"/>
                  </a:lnTo>
                  <a:lnTo>
                    <a:pt x="433" y="187"/>
                  </a:lnTo>
                  <a:lnTo>
                    <a:pt x="375" y="177"/>
                  </a:lnTo>
                  <a:lnTo>
                    <a:pt x="314" y="154"/>
                  </a:lnTo>
                  <a:lnTo>
                    <a:pt x="233" y="113"/>
                  </a:lnTo>
                  <a:lnTo>
                    <a:pt x="153" y="62"/>
                  </a:lnTo>
                  <a:lnTo>
                    <a:pt x="91" y="19"/>
                  </a:lnTo>
                  <a:lnTo>
                    <a:pt x="79" y="9"/>
                  </a:lnTo>
                  <a:close/>
                  <a:moveTo>
                    <a:pt x="667" y="180"/>
                  </a:moveTo>
                  <a:lnTo>
                    <a:pt x="519" y="187"/>
                  </a:lnTo>
                  <a:lnTo>
                    <a:pt x="672" y="187"/>
                  </a:lnTo>
                  <a:lnTo>
                    <a:pt x="667" y="180"/>
                  </a:lnTo>
                  <a:close/>
                  <a:moveTo>
                    <a:pt x="67" y="0"/>
                  </a:moveTo>
                  <a:lnTo>
                    <a:pt x="79" y="9"/>
                  </a:lnTo>
                  <a:lnTo>
                    <a:pt x="80" y="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6D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13" name="Picture 463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6" y="6527"/>
              <a:ext cx="147" cy="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14" name="Freeform 462"/>
            <p:cNvSpPr>
              <a:spLocks/>
            </p:cNvSpPr>
            <p:nvPr/>
          </p:nvSpPr>
          <p:spPr bwMode="auto">
            <a:xfrm>
              <a:off x="1369" y="5927"/>
              <a:ext cx="741" cy="574"/>
            </a:xfrm>
            <a:custGeom>
              <a:avLst/>
              <a:gdLst>
                <a:gd name="T0" fmla="+- 0 1510 1370"/>
                <a:gd name="T1" fmla="*/ T0 w 741"/>
                <a:gd name="T2" fmla="+- 0 5927 5927"/>
                <a:gd name="T3" fmla="*/ 5927 h 574"/>
                <a:gd name="T4" fmla="+- 0 1370 1370"/>
                <a:gd name="T5" fmla="*/ T4 w 741"/>
                <a:gd name="T6" fmla="+- 0 6300 5927"/>
                <a:gd name="T7" fmla="*/ 6300 h 574"/>
                <a:gd name="T8" fmla="+- 0 1460 1370"/>
                <a:gd name="T9" fmla="*/ T8 w 741"/>
                <a:gd name="T10" fmla="+- 0 6374 5927"/>
                <a:gd name="T11" fmla="*/ 6374 h 574"/>
                <a:gd name="T12" fmla="+- 0 1518 1370"/>
                <a:gd name="T13" fmla="*/ T12 w 741"/>
                <a:gd name="T14" fmla="+- 0 6414 5927"/>
                <a:gd name="T15" fmla="*/ 6414 h 574"/>
                <a:gd name="T16" fmla="+- 0 1569 1370"/>
                <a:gd name="T17" fmla="*/ T16 w 741"/>
                <a:gd name="T18" fmla="+- 0 6434 5927"/>
                <a:gd name="T19" fmla="*/ 6434 h 574"/>
                <a:gd name="T20" fmla="+- 0 1637 1370"/>
                <a:gd name="T21" fmla="*/ T20 w 741"/>
                <a:gd name="T22" fmla="+- 0 6447 5927"/>
                <a:gd name="T23" fmla="*/ 6447 h 574"/>
                <a:gd name="T24" fmla="+- 0 1720 1370"/>
                <a:gd name="T25" fmla="*/ T24 w 741"/>
                <a:gd name="T26" fmla="+- 0 6459 5927"/>
                <a:gd name="T27" fmla="*/ 6459 h 574"/>
                <a:gd name="T28" fmla="+- 0 1855 1370"/>
                <a:gd name="T29" fmla="*/ T28 w 741"/>
                <a:gd name="T30" fmla="+- 0 6472 5927"/>
                <a:gd name="T31" fmla="*/ 6472 h 574"/>
                <a:gd name="T32" fmla="+- 0 1890 1370"/>
                <a:gd name="T33" fmla="*/ T32 w 741"/>
                <a:gd name="T34" fmla="+- 0 6480 5927"/>
                <a:gd name="T35" fmla="*/ 6480 h 574"/>
                <a:gd name="T36" fmla="+- 0 1922 1370"/>
                <a:gd name="T37" fmla="*/ T36 w 741"/>
                <a:gd name="T38" fmla="+- 0 6489 5927"/>
                <a:gd name="T39" fmla="*/ 6489 h 574"/>
                <a:gd name="T40" fmla="+- 0 1967 1370"/>
                <a:gd name="T41" fmla="*/ T40 w 741"/>
                <a:gd name="T42" fmla="+- 0 6495 5927"/>
                <a:gd name="T43" fmla="*/ 6495 h 574"/>
                <a:gd name="T44" fmla="+- 0 2006 1370"/>
                <a:gd name="T45" fmla="*/ T44 w 741"/>
                <a:gd name="T46" fmla="+- 0 6499 5927"/>
                <a:gd name="T47" fmla="*/ 6499 h 574"/>
                <a:gd name="T48" fmla="+- 0 2023 1370"/>
                <a:gd name="T49" fmla="*/ T48 w 741"/>
                <a:gd name="T50" fmla="+- 0 6500 5927"/>
                <a:gd name="T51" fmla="*/ 6500 h 574"/>
                <a:gd name="T52" fmla="+- 0 2110 1370"/>
                <a:gd name="T53" fmla="*/ T52 w 741"/>
                <a:gd name="T54" fmla="+- 0 6187 5927"/>
                <a:gd name="T55" fmla="*/ 6187 h 574"/>
                <a:gd name="T56" fmla="+- 0 1997 1370"/>
                <a:gd name="T57" fmla="*/ T56 w 741"/>
                <a:gd name="T58" fmla="+- 0 6113 5927"/>
                <a:gd name="T59" fmla="*/ 6113 h 574"/>
                <a:gd name="T60" fmla="+- 0 1792 1370"/>
                <a:gd name="T61" fmla="*/ T60 w 741"/>
                <a:gd name="T62" fmla="+- 0 6027 5927"/>
                <a:gd name="T63" fmla="*/ 6027 h 574"/>
                <a:gd name="T64" fmla="+- 0 1597 1370"/>
                <a:gd name="T65" fmla="*/ T64 w 741"/>
                <a:gd name="T66" fmla="+- 0 5956 5927"/>
                <a:gd name="T67" fmla="*/ 5956 h 574"/>
                <a:gd name="T68" fmla="+- 0 1510 1370"/>
                <a:gd name="T69" fmla="*/ T68 w 741"/>
                <a:gd name="T70" fmla="+- 0 5927 5927"/>
                <a:gd name="T71" fmla="*/ 5927 h 5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741" h="574">
                  <a:moveTo>
                    <a:pt x="140" y="0"/>
                  </a:moveTo>
                  <a:lnTo>
                    <a:pt x="0" y="373"/>
                  </a:lnTo>
                  <a:lnTo>
                    <a:pt x="90" y="447"/>
                  </a:lnTo>
                  <a:lnTo>
                    <a:pt x="148" y="487"/>
                  </a:lnTo>
                  <a:lnTo>
                    <a:pt x="199" y="507"/>
                  </a:lnTo>
                  <a:lnTo>
                    <a:pt x="267" y="520"/>
                  </a:lnTo>
                  <a:lnTo>
                    <a:pt x="350" y="532"/>
                  </a:lnTo>
                  <a:lnTo>
                    <a:pt x="485" y="545"/>
                  </a:lnTo>
                  <a:lnTo>
                    <a:pt x="520" y="553"/>
                  </a:lnTo>
                  <a:lnTo>
                    <a:pt x="552" y="562"/>
                  </a:lnTo>
                  <a:lnTo>
                    <a:pt x="597" y="568"/>
                  </a:lnTo>
                  <a:lnTo>
                    <a:pt x="636" y="572"/>
                  </a:lnTo>
                  <a:lnTo>
                    <a:pt x="653" y="573"/>
                  </a:lnTo>
                  <a:lnTo>
                    <a:pt x="740" y="260"/>
                  </a:lnTo>
                  <a:lnTo>
                    <a:pt x="627" y="186"/>
                  </a:lnTo>
                  <a:lnTo>
                    <a:pt x="422" y="100"/>
                  </a:lnTo>
                  <a:lnTo>
                    <a:pt x="227" y="2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609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5" name="Freeform 461"/>
            <p:cNvSpPr>
              <a:spLocks/>
            </p:cNvSpPr>
            <p:nvPr/>
          </p:nvSpPr>
          <p:spPr bwMode="auto">
            <a:xfrm>
              <a:off x="2216" y="5273"/>
              <a:ext cx="247" cy="114"/>
            </a:xfrm>
            <a:custGeom>
              <a:avLst/>
              <a:gdLst>
                <a:gd name="T0" fmla="+- 0 2217 2217"/>
                <a:gd name="T1" fmla="*/ T0 w 247"/>
                <a:gd name="T2" fmla="+- 0 5274 5274"/>
                <a:gd name="T3" fmla="*/ 5274 h 114"/>
                <a:gd name="T4" fmla="+- 0 2299 2217"/>
                <a:gd name="T5" fmla="*/ T4 w 247"/>
                <a:gd name="T6" fmla="+- 0 5294 5274"/>
                <a:gd name="T7" fmla="*/ 5294 h 114"/>
                <a:gd name="T8" fmla="+- 0 2352 2217"/>
                <a:gd name="T9" fmla="*/ T8 w 247"/>
                <a:gd name="T10" fmla="+- 0 5313 5274"/>
                <a:gd name="T11" fmla="*/ 5313 h 114"/>
                <a:gd name="T12" fmla="+- 0 2399 2217"/>
                <a:gd name="T13" fmla="*/ T12 w 247"/>
                <a:gd name="T14" fmla="+- 0 5340 5274"/>
                <a:gd name="T15" fmla="*/ 5340 h 114"/>
                <a:gd name="T16" fmla="+- 0 2463 2217"/>
                <a:gd name="T17" fmla="*/ T16 w 247"/>
                <a:gd name="T18" fmla="+- 0 5387 5274"/>
                <a:gd name="T19" fmla="*/ 5387 h 1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47" h="114">
                  <a:moveTo>
                    <a:pt x="0" y="0"/>
                  </a:moveTo>
                  <a:lnTo>
                    <a:pt x="82" y="20"/>
                  </a:lnTo>
                  <a:lnTo>
                    <a:pt x="135" y="39"/>
                  </a:lnTo>
                  <a:lnTo>
                    <a:pt x="182" y="66"/>
                  </a:lnTo>
                  <a:lnTo>
                    <a:pt x="246" y="113"/>
                  </a:lnTo>
                </a:path>
              </a:pathLst>
            </a:cu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6" name="AutoShape 460"/>
            <p:cNvSpPr>
              <a:spLocks/>
            </p:cNvSpPr>
            <p:nvPr/>
          </p:nvSpPr>
          <p:spPr bwMode="auto">
            <a:xfrm>
              <a:off x="793" y="130"/>
              <a:ext cx="1691" cy="1370"/>
            </a:xfrm>
            <a:custGeom>
              <a:avLst/>
              <a:gdLst>
                <a:gd name="T0" fmla="+- 0 803 793"/>
                <a:gd name="T1" fmla="*/ T0 w 1691"/>
                <a:gd name="T2" fmla="+- 0 770 130"/>
                <a:gd name="T3" fmla="*/ 770 h 1370"/>
                <a:gd name="T4" fmla="+- 0 913 793"/>
                <a:gd name="T5" fmla="*/ T4 w 1691"/>
                <a:gd name="T6" fmla="+- 0 900 130"/>
                <a:gd name="T7" fmla="*/ 900 h 1370"/>
                <a:gd name="T8" fmla="+- 0 793 793"/>
                <a:gd name="T9" fmla="*/ T8 w 1691"/>
                <a:gd name="T10" fmla="+- 0 950 130"/>
                <a:gd name="T11" fmla="*/ 950 h 1370"/>
                <a:gd name="T12" fmla="+- 0 923 793"/>
                <a:gd name="T13" fmla="*/ T12 w 1691"/>
                <a:gd name="T14" fmla="+- 0 980 130"/>
                <a:gd name="T15" fmla="*/ 980 h 1370"/>
                <a:gd name="T16" fmla="+- 0 971 793"/>
                <a:gd name="T17" fmla="*/ T16 w 1691"/>
                <a:gd name="T18" fmla="+- 0 1236 130"/>
                <a:gd name="T19" fmla="*/ 1236 h 1370"/>
                <a:gd name="T20" fmla="+- 0 1007 793"/>
                <a:gd name="T21" fmla="*/ T20 w 1691"/>
                <a:gd name="T22" fmla="+- 0 1375 130"/>
                <a:gd name="T23" fmla="*/ 1375 h 1370"/>
                <a:gd name="T24" fmla="+- 0 1048 793"/>
                <a:gd name="T25" fmla="*/ T24 w 1691"/>
                <a:gd name="T26" fmla="+- 0 1447 130"/>
                <a:gd name="T27" fmla="*/ 1447 h 1370"/>
                <a:gd name="T28" fmla="+- 0 1113 793"/>
                <a:gd name="T29" fmla="*/ T28 w 1691"/>
                <a:gd name="T30" fmla="+- 0 1500 130"/>
                <a:gd name="T31" fmla="*/ 1500 h 1370"/>
                <a:gd name="T32" fmla="+- 0 1273 793"/>
                <a:gd name="T33" fmla="*/ T32 w 1691"/>
                <a:gd name="T34" fmla="+- 0 1490 130"/>
                <a:gd name="T35" fmla="*/ 1490 h 1370"/>
                <a:gd name="T36" fmla="+- 0 1103 793"/>
                <a:gd name="T37" fmla="*/ T36 w 1691"/>
                <a:gd name="T38" fmla="+- 0 970 130"/>
                <a:gd name="T39" fmla="*/ 970 h 1370"/>
                <a:gd name="T40" fmla="+- 0 1124 793"/>
                <a:gd name="T41" fmla="*/ T40 w 1691"/>
                <a:gd name="T42" fmla="+- 0 900 130"/>
                <a:gd name="T43" fmla="*/ 900 h 1370"/>
                <a:gd name="T44" fmla="+- 0 1150 793"/>
                <a:gd name="T45" fmla="*/ T44 w 1691"/>
                <a:gd name="T46" fmla="+- 0 860 130"/>
                <a:gd name="T47" fmla="*/ 860 h 1370"/>
                <a:gd name="T48" fmla="+- 0 943 793"/>
                <a:gd name="T49" fmla="*/ T48 w 1691"/>
                <a:gd name="T50" fmla="+- 0 860 130"/>
                <a:gd name="T51" fmla="*/ 860 h 1370"/>
                <a:gd name="T52" fmla="+- 0 803 793"/>
                <a:gd name="T53" fmla="*/ T52 w 1691"/>
                <a:gd name="T54" fmla="+- 0 770 130"/>
                <a:gd name="T55" fmla="*/ 770 h 1370"/>
                <a:gd name="T56" fmla="+- 0 1532 793"/>
                <a:gd name="T57" fmla="*/ T56 w 1691"/>
                <a:gd name="T58" fmla="+- 0 166 130"/>
                <a:gd name="T59" fmla="*/ 166 h 1370"/>
                <a:gd name="T60" fmla="+- 0 1463 793"/>
                <a:gd name="T61" fmla="*/ T60 w 1691"/>
                <a:gd name="T62" fmla="+- 0 174 130"/>
                <a:gd name="T63" fmla="*/ 174 h 1370"/>
                <a:gd name="T64" fmla="+- 0 1394 793"/>
                <a:gd name="T65" fmla="*/ T64 w 1691"/>
                <a:gd name="T66" fmla="+- 0 203 130"/>
                <a:gd name="T67" fmla="*/ 203 h 1370"/>
                <a:gd name="T68" fmla="+- 0 1293 793"/>
                <a:gd name="T69" fmla="*/ T68 w 1691"/>
                <a:gd name="T70" fmla="+- 0 260 130"/>
                <a:gd name="T71" fmla="*/ 260 h 1370"/>
                <a:gd name="T72" fmla="+- 0 1167 793"/>
                <a:gd name="T73" fmla="*/ T72 w 1691"/>
                <a:gd name="T74" fmla="+- 0 396 130"/>
                <a:gd name="T75" fmla="*/ 396 h 1370"/>
                <a:gd name="T76" fmla="+- 0 1055 793"/>
                <a:gd name="T77" fmla="*/ T76 w 1691"/>
                <a:gd name="T78" fmla="+- 0 598 130"/>
                <a:gd name="T79" fmla="*/ 598 h 1370"/>
                <a:gd name="T80" fmla="+- 0 974 793"/>
                <a:gd name="T81" fmla="*/ T80 w 1691"/>
                <a:gd name="T82" fmla="+- 0 781 130"/>
                <a:gd name="T83" fmla="*/ 781 h 1370"/>
                <a:gd name="T84" fmla="+- 0 943 793"/>
                <a:gd name="T85" fmla="*/ T84 w 1691"/>
                <a:gd name="T86" fmla="+- 0 860 130"/>
                <a:gd name="T87" fmla="*/ 860 h 1370"/>
                <a:gd name="T88" fmla="+- 0 1150 793"/>
                <a:gd name="T89" fmla="*/ T88 w 1691"/>
                <a:gd name="T90" fmla="+- 0 860 130"/>
                <a:gd name="T91" fmla="*/ 860 h 1370"/>
                <a:gd name="T92" fmla="+- 0 1153 793"/>
                <a:gd name="T93" fmla="*/ T92 w 1691"/>
                <a:gd name="T94" fmla="+- 0 855 130"/>
                <a:gd name="T95" fmla="*/ 855 h 1370"/>
                <a:gd name="T96" fmla="+- 0 1213 793"/>
                <a:gd name="T97" fmla="*/ T96 w 1691"/>
                <a:gd name="T98" fmla="+- 0 819 130"/>
                <a:gd name="T99" fmla="*/ 819 h 1370"/>
                <a:gd name="T100" fmla="+- 0 1323 793"/>
                <a:gd name="T101" fmla="*/ T100 w 1691"/>
                <a:gd name="T102" fmla="+- 0 770 130"/>
                <a:gd name="T103" fmla="*/ 770 h 1370"/>
                <a:gd name="T104" fmla="+- 0 1463 793"/>
                <a:gd name="T105" fmla="*/ T104 w 1691"/>
                <a:gd name="T106" fmla="+- 0 719 130"/>
                <a:gd name="T107" fmla="*/ 719 h 1370"/>
                <a:gd name="T108" fmla="+- 0 1585 793"/>
                <a:gd name="T109" fmla="*/ T108 w 1691"/>
                <a:gd name="T110" fmla="+- 0 685 130"/>
                <a:gd name="T111" fmla="*/ 685 h 1370"/>
                <a:gd name="T112" fmla="+- 0 1671 793"/>
                <a:gd name="T113" fmla="*/ T112 w 1691"/>
                <a:gd name="T114" fmla="+- 0 666 130"/>
                <a:gd name="T115" fmla="*/ 666 h 1370"/>
                <a:gd name="T116" fmla="+- 0 1703 793"/>
                <a:gd name="T117" fmla="*/ T116 w 1691"/>
                <a:gd name="T118" fmla="+- 0 660 130"/>
                <a:gd name="T119" fmla="*/ 660 h 1370"/>
                <a:gd name="T120" fmla="+- 0 1543 793"/>
                <a:gd name="T121" fmla="*/ T120 w 1691"/>
                <a:gd name="T122" fmla="+- 0 610 130"/>
                <a:gd name="T123" fmla="*/ 610 h 1370"/>
                <a:gd name="T124" fmla="+- 0 1639 793"/>
                <a:gd name="T125" fmla="*/ T124 w 1691"/>
                <a:gd name="T126" fmla="+- 0 552 130"/>
                <a:gd name="T127" fmla="*/ 552 h 1370"/>
                <a:gd name="T128" fmla="+- 0 1708 793"/>
                <a:gd name="T129" fmla="*/ T128 w 1691"/>
                <a:gd name="T130" fmla="+- 0 520 130"/>
                <a:gd name="T131" fmla="*/ 520 h 1370"/>
                <a:gd name="T132" fmla="+- 0 1785 793"/>
                <a:gd name="T133" fmla="*/ T132 w 1691"/>
                <a:gd name="T134" fmla="+- 0 504 130"/>
                <a:gd name="T135" fmla="*/ 504 h 1370"/>
                <a:gd name="T136" fmla="+- 0 1903 793"/>
                <a:gd name="T137" fmla="*/ T136 w 1691"/>
                <a:gd name="T138" fmla="+- 0 490 130"/>
                <a:gd name="T139" fmla="*/ 490 h 1370"/>
                <a:gd name="T140" fmla="+- 0 2052 793"/>
                <a:gd name="T141" fmla="*/ T140 w 1691"/>
                <a:gd name="T142" fmla="+- 0 485 130"/>
                <a:gd name="T143" fmla="*/ 485 h 1370"/>
                <a:gd name="T144" fmla="+- 0 2274 793"/>
                <a:gd name="T145" fmla="*/ T144 w 1691"/>
                <a:gd name="T146" fmla="+- 0 485 130"/>
                <a:gd name="T147" fmla="*/ 485 h 1370"/>
                <a:gd name="T148" fmla="+- 0 2093 793"/>
                <a:gd name="T149" fmla="*/ T148 w 1691"/>
                <a:gd name="T150" fmla="+- 0 370 130"/>
                <a:gd name="T151" fmla="*/ 370 h 1370"/>
                <a:gd name="T152" fmla="+- 0 2191 793"/>
                <a:gd name="T153" fmla="*/ T152 w 1691"/>
                <a:gd name="T154" fmla="+- 0 350 130"/>
                <a:gd name="T155" fmla="*/ 350 h 1370"/>
                <a:gd name="T156" fmla="+- 0 1393 793"/>
                <a:gd name="T157" fmla="*/ T156 w 1691"/>
                <a:gd name="T158" fmla="+- 0 350 130"/>
                <a:gd name="T159" fmla="*/ 350 h 1370"/>
                <a:gd name="T160" fmla="+- 0 1633 793"/>
                <a:gd name="T161" fmla="*/ T160 w 1691"/>
                <a:gd name="T162" fmla="+- 0 170 130"/>
                <a:gd name="T163" fmla="*/ 170 h 1370"/>
                <a:gd name="T164" fmla="+- 0 1532 793"/>
                <a:gd name="T165" fmla="*/ T164 w 1691"/>
                <a:gd name="T166" fmla="+- 0 166 130"/>
                <a:gd name="T167" fmla="*/ 166 h 1370"/>
                <a:gd name="T168" fmla="+- 0 2274 793"/>
                <a:gd name="T169" fmla="*/ T168 w 1691"/>
                <a:gd name="T170" fmla="+- 0 485 130"/>
                <a:gd name="T171" fmla="*/ 485 h 1370"/>
                <a:gd name="T172" fmla="+- 0 2052 793"/>
                <a:gd name="T173" fmla="*/ T172 w 1691"/>
                <a:gd name="T174" fmla="+- 0 485 130"/>
                <a:gd name="T175" fmla="*/ 485 h 1370"/>
                <a:gd name="T176" fmla="+- 0 2183 793"/>
                <a:gd name="T177" fmla="*/ T176 w 1691"/>
                <a:gd name="T178" fmla="+- 0 493 130"/>
                <a:gd name="T179" fmla="*/ 493 h 1370"/>
                <a:gd name="T180" fmla="+- 0 2277 793"/>
                <a:gd name="T181" fmla="*/ T180 w 1691"/>
                <a:gd name="T182" fmla="+- 0 504 130"/>
                <a:gd name="T183" fmla="*/ 504 h 1370"/>
                <a:gd name="T184" fmla="+- 0 2313 793"/>
                <a:gd name="T185" fmla="*/ T184 w 1691"/>
                <a:gd name="T186" fmla="+- 0 510 130"/>
                <a:gd name="T187" fmla="*/ 510 h 1370"/>
                <a:gd name="T188" fmla="+- 0 2274 793"/>
                <a:gd name="T189" fmla="*/ T188 w 1691"/>
                <a:gd name="T190" fmla="+- 0 485 130"/>
                <a:gd name="T191" fmla="*/ 485 h 1370"/>
                <a:gd name="T192" fmla="+- 0 2023 793"/>
                <a:gd name="T193" fmla="*/ T192 w 1691"/>
                <a:gd name="T194" fmla="+- 0 130 130"/>
                <a:gd name="T195" fmla="*/ 130 h 1370"/>
                <a:gd name="T196" fmla="+- 0 1828 793"/>
                <a:gd name="T197" fmla="*/ T196 w 1691"/>
                <a:gd name="T198" fmla="+- 0 156 130"/>
                <a:gd name="T199" fmla="*/ 156 h 1370"/>
                <a:gd name="T200" fmla="+- 0 1622 793"/>
                <a:gd name="T201" fmla="*/ T200 w 1691"/>
                <a:gd name="T202" fmla="+- 0 233 130"/>
                <a:gd name="T203" fmla="*/ 233 h 1370"/>
                <a:gd name="T204" fmla="+- 0 1459 793"/>
                <a:gd name="T205" fmla="*/ T204 w 1691"/>
                <a:gd name="T206" fmla="+- 0 313 130"/>
                <a:gd name="T207" fmla="*/ 313 h 1370"/>
                <a:gd name="T208" fmla="+- 0 1393 793"/>
                <a:gd name="T209" fmla="*/ T208 w 1691"/>
                <a:gd name="T210" fmla="+- 0 350 130"/>
                <a:gd name="T211" fmla="*/ 350 h 1370"/>
                <a:gd name="T212" fmla="+- 0 2191 793"/>
                <a:gd name="T213" fmla="*/ T212 w 1691"/>
                <a:gd name="T214" fmla="+- 0 350 130"/>
                <a:gd name="T215" fmla="*/ 350 h 1370"/>
                <a:gd name="T216" fmla="+- 0 2483 793"/>
                <a:gd name="T217" fmla="*/ T216 w 1691"/>
                <a:gd name="T218" fmla="+- 0 290 130"/>
                <a:gd name="T219" fmla="*/ 290 h 1370"/>
                <a:gd name="T220" fmla="+- 0 2347 793"/>
                <a:gd name="T221" fmla="*/ T220 w 1691"/>
                <a:gd name="T222" fmla="+- 0 209 130"/>
                <a:gd name="T223" fmla="*/ 209 h 1370"/>
                <a:gd name="T224" fmla="+- 0 2253 793"/>
                <a:gd name="T225" fmla="*/ T224 w 1691"/>
                <a:gd name="T226" fmla="+- 0 165 130"/>
                <a:gd name="T227" fmla="*/ 165 h 1370"/>
                <a:gd name="T228" fmla="+- 0 2160 793"/>
                <a:gd name="T229" fmla="*/ T228 w 1691"/>
                <a:gd name="T230" fmla="+- 0 144 130"/>
                <a:gd name="T231" fmla="*/ 144 h 1370"/>
                <a:gd name="T232" fmla="+- 0 2023 793"/>
                <a:gd name="T233" fmla="*/ T232 w 1691"/>
                <a:gd name="T234" fmla="+- 0 130 130"/>
                <a:gd name="T235" fmla="*/ 130 h 137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1691" h="1370">
                  <a:moveTo>
                    <a:pt x="10" y="640"/>
                  </a:moveTo>
                  <a:lnTo>
                    <a:pt x="120" y="770"/>
                  </a:lnTo>
                  <a:lnTo>
                    <a:pt x="0" y="820"/>
                  </a:lnTo>
                  <a:lnTo>
                    <a:pt x="130" y="850"/>
                  </a:lnTo>
                  <a:lnTo>
                    <a:pt x="178" y="1106"/>
                  </a:lnTo>
                  <a:lnTo>
                    <a:pt x="214" y="1245"/>
                  </a:lnTo>
                  <a:lnTo>
                    <a:pt x="255" y="1317"/>
                  </a:lnTo>
                  <a:lnTo>
                    <a:pt x="320" y="1370"/>
                  </a:lnTo>
                  <a:lnTo>
                    <a:pt x="480" y="1360"/>
                  </a:lnTo>
                  <a:lnTo>
                    <a:pt x="310" y="840"/>
                  </a:lnTo>
                  <a:lnTo>
                    <a:pt x="331" y="770"/>
                  </a:lnTo>
                  <a:lnTo>
                    <a:pt x="357" y="730"/>
                  </a:lnTo>
                  <a:lnTo>
                    <a:pt x="150" y="730"/>
                  </a:lnTo>
                  <a:lnTo>
                    <a:pt x="10" y="640"/>
                  </a:lnTo>
                  <a:close/>
                  <a:moveTo>
                    <a:pt x="739" y="36"/>
                  </a:moveTo>
                  <a:lnTo>
                    <a:pt x="670" y="44"/>
                  </a:lnTo>
                  <a:lnTo>
                    <a:pt x="601" y="73"/>
                  </a:lnTo>
                  <a:lnTo>
                    <a:pt x="500" y="130"/>
                  </a:lnTo>
                  <a:lnTo>
                    <a:pt x="374" y="266"/>
                  </a:lnTo>
                  <a:lnTo>
                    <a:pt x="262" y="468"/>
                  </a:lnTo>
                  <a:lnTo>
                    <a:pt x="181" y="651"/>
                  </a:lnTo>
                  <a:lnTo>
                    <a:pt x="150" y="730"/>
                  </a:lnTo>
                  <a:lnTo>
                    <a:pt x="357" y="730"/>
                  </a:lnTo>
                  <a:lnTo>
                    <a:pt x="360" y="725"/>
                  </a:lnTo>
                  <a:lnTo>
                    <a:pt x="420" y="689"/>
                  </a:lnTo>
                  <a:lnTo>
                    <a:pt x="530" y="640"/>
                  </a:lnTo>
                  <a:lnTo>
                    <a:pt x="670" y="589"/>
                  </a:lnTo>
                  <a:lnTo>
                    <a:pt x="792" y="555"/>
                  </a:lnTo>
                  <a:lnTo>
                    <a:pt x="878" y="536"/>
                  </a:lnTo>
                  <a:lnTo>
                    <a:pt x="910" y="530"/>
                  </a:lnTo>
                  <a:lnTo>
                    <a:pt x="750" y="480"/>
                  </a:lnTo>
                  <a:lnTo>
                    <a:pt x="846" y="422"/>
                  </a:lnTo>
                  <a:lnTo>
                    <a:pt x="915" y="390"/>
                  </a:lnTo>
                  <a:lnTo>
                    <a:pt x="992" y="374"/>
                  </a:lnTo>
                  <a:lnTo>
                    <a:pt x="1110" y="360"/>
                  </a:lnTo>
                  <a:lnTo>
                    <a:pt x="1259" y="355"/>
                  </a:lnTo>
                  <a:lnTo>
                    <a:pt x="1481" y="355"/>
                  </a:lnTo>
                  <a:lnTo>
                    <a:pt x="1300" y="240"/>
                  </a:lnTo>
                  <a:lnTo>
                    <a:pt x="1398" y="220"/>
                  </a:lnTo>
                  <a:lnTo>
                    <a:pt x="600" y="220"/>
                  </a:lnTo>
                  <a:lnTo>
                    <a:pt x="840" y="40"/>
                  </a:lnTo>
                  <a:lnTo>
                    <a:pt x="739" y="36"/>
                  </a:lnTo>
                  <a:close/>
                  <a:moveTo>
                    <a:pt x="1481" y="355"/>
                  </a:moveTo>
                  <a:lnTo>
                    <a:pt x="1259" y="355"/>
                  </a:lnTo>
                  <a:lnTo>
                    <a:pt x="1390" y="363"/>
                  </a:lnTo>
                  <a:lnTo>
                    <a:pt x="1484" y="374"/>
                  </a:lnTo>
                  <a:lnTo>
                    <a:pt x="1520" y="380"/>
                  </a:lnTo>
                  <a:lnTo>
                    <a:pt x="1481" y="355"/>
                  </a:lnTo>
                  <a:close/>
                  <a:moveTo>
                    <a:pt x="1230" y="0"/>
                  </a:moveTo>
                  <a:lnTo>
                    <a:pt x="1035" y="26"/>
                  </a:lnTo>
                  <a:lnTo>
                    <a:pt x="829" y="103"/>
                  </a:lnTo>
                  <a:lnTo>
                    <a:pt x="666" y="183"/>
                  </a:lnTo>
                  <a:lnTo>
                    <a:pt x="600" y="220"/>
                  </a:lnTo>
                  <a:lnTo>
                    <a:pt x="1398" y="220"/>
                  </a:lnTo>
                  <a:lnTo>
                    <a:pt x="1690" y="160"/>
                  </a:lnTo>
                  <a:lnTo>
                    <a:pt x="1554" y="79"/>
                  </a:lnTo>
                  <a:lnTo>
                    <a:pt x="1460" y="35"/>
                  </a:lnTo>
                  <a:lnTo>
                    <a:pt x="1367" y="14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7" name="AutoShape 459"/>
            <p:cNvSpPr>
              <a:spLocks/>
            </p:cNvSpPr>
            <p:nvPr/>
          </p:nvSpPr>
          <p:spPr bwMode="auto">
            <a:xfrm>
              <a:off x="4836" y="1737"/>
              <a:ext cx="1134" cy="1210"/>
            </a:xfrm>
            <a:custGeom>
              <a:avLst/>
              <a:gdLst>
                <a:gd name="T0" fmla="+- 0 5952 4837"/>
                <a:gd name="T1" fmla="*/ T0 w 1134"/>
                <a:gd name="T2" fmla="+- 0 1738 1738"/>
                <a:gd name="T3" fmla="*/ 1738 h 1210"/>
                <a:gd name="T4" fmla="+- 0 5903 4837"/>
                <a:gd name="T5" fmla="*/ T4 w 1134"/>
                <a:gd name="T6" fmla="+- 0 1741 1738"/>
                <a:gd name="T7" fmla="*/ 1741 h 1210"/>
                <a:gd name="T8" fmla="+- 0 5831 4837"/>
                <a:gd name="T9" fmla="*/ T8 w 1134"/>
                <a:gd name="T10" fmla="+- 0 1753 1738"/>
                <a:gd name="T11" fmla="*/ 1753 h 1210"/>
                <a:gd name="T12" fmla="+- 0 5742 4837"/>
                <a:gd name="T13" fmla="*/ T12 w 1134"/>
                <a:gd name="T14" fmla="+- 0 1773 1738"/>
                <a:gd name="T15" fmla="*/ 1773 h 1210"/>
                <a:gd name="T16" fmla="+- 0 5645 4837"/>
                <a:gd name="T17" fmla="*/ T16 w 1134"/>
                <a:gd name="T18" fmla="+- 0 1797 1738"/>
                <a:gd name="T19" fmla="*/ 1797 h 1210"/>
                <a:gd name="T20" fmla="+- 0 5547 4837"/>
                <a:gd name="T21" fmla="*/ T20 w 1134"/>
                <a:gd name="T22" fmla="+- 0 1824 1738"/>
                <a:gd name="T23" fmla="*/ 1824 h 1210"/>
                <a:gd name="T24" fmla="+- 0 5455 4837"/>
                <a:gd name="T25" fmla="*/ T24 w 1134"/>
                <a:gd name="T26" fmla="+- 0 1851 1738"/>
                <a:gd name="T27" fmla="*/ 1851 h 1210"/>
                <a:gd name="T28" fmla="+- 0 5376 4837"/>
                <a:gd name="T29" fmla="*/ T28 w 1134"/>
                <a:gd name="T30" fmla="+- 0 1875 1738"/>
                <a:gd name="T31" fmla="*/ 1875 h 1210"/>
                <a:gd name="T32" fmla="+- 0 5319 4837"/>
                <a:gd name="T33" fmla="*/ T32 w 1134"/>
                <a:gd name="T34" fmla="+- 0 1895 1738"/>
                <a:gd name="T35" fmla="*/ 1895 h 1210"/>
                <a:gd name="T36" fmla="+- 0 5290 4837"/>
                <a:gd name="T37" fmla="*/ T36 w 1134"/>
                <a:gd name="T38" fmla="+- 0 1907 1738"/>
                <a:gd name="T39" fmla="*/ 1907 h 1210"/>
                <a:gd name="T40" fmla="+- 0 5271 4837"/>
                <a:gd name="T41" fmla="*/ T40 w 1134"/>
                <a:gd name="T42" fmla="+- 0 1924 1738"/>
                <a:gd name="T43" fmla="*/ 1924 h 1210"/>
                <a:gd name="T44" fmla="+- 0 5287 4837"/>
                <a:gd name="T45" fmla="*/ T44 w 1134"/>
                <a:gd name="T46" fmla="+- 0 1945 1738"/>
                <a:gd name="T47" fmla="*/ 1945 h 1210"/>
                <a:gd name="T48" fmla="+- 0 5357 4837"/>
                <a:gd name="T49" fmla="*/ T48 w 1134"/>
                <a:gd name="T50" fmla="+- 0 1984 1738"/>
                <a:gd name="T51" fmla="*/ 1984 h 1210"/>
                <a:gd name="T52" fmla="+- 0 5503 4837"/>
                <a:gd name="T53" fmla="*/ T52 w 1134"/>
                <a:gd name="T54" fmla="+- 0 2054 1738"/>
                <a:gd name="T55" fmla="*/ 2054 h 1210"/>
                <a:gd name="T56" fmla="+- 0 4837 4837"/>
                <a:gd name="T57" fmla="*/ T56 w 1134"/>
                <a:gd name="T58" fmla="+- 0 2667 1738"/>
                <a:gd name="T59" fmla="*/ 2667 h 1210"/>
                <a:gd name="T60" fmla="+- 0 5157 4837"/>
                <a:gd name="T61" fmla="*/ T60 w 1134"/>
                <a:gd name="T62" fmla="+- 0 2667 1738"/>
                <a:gd name="T63" fmla="*/ 2667 h 1210"/>
                <a:gd name="T64" fmla="+- 0 5157 4837"/>
                <a:gd name="T65" fmla="*/ T64 w 1134"/>
                <a:gd name="T66" fmla="+- 0 2947 1738"/>
                <a:gd name="T67" fmla="*/ 2947 h 1210"/>
                <a:gd name="T68" fmla="+- 0 5743 4837"/>
                <a:gd name="T69" fmla="*/ T68 w 1134"/>
                <a:gd name="T70" fmla="+- 0 2200 1738"/>
                <a:gd name="T71" fmla="*/ 2200 h 1210"/>
                <a:gd name="T72" fmla="+- 0 5922 4837"/>
                <a:gd name="T73" fmla="*/ T72 w 1134"/>
                <a:gd name="T74" fmla="+- 0 2200 1738"/>
                <a:gd name="T75" fmla="*/ 2200 h 1210"/>
                <a:gd name="T76" fmla="+- 0 5937 4837"/>
                <a:gd name="T77" fmla="*/ T76 w 1134"/>
                <a:gd name="T78" fmla="+- 0 2074 1738"/>
                <a:gd name="T79" fmla="*/ 2074 h 1210"/>
                <a:gd name="T80" fmla="+- 0 5960 4837"/>
                <a:gd name="T81" fmla="*/ T80 w 1134"/>
                <a:gd name="T82" fmla="+- 0 1865 1738"/>
                <a:gd name="T83" fmla="*/ 1865 h 1210"/>
                <a:gd name="T84" fmla="+- 0 5970 4837"/>
                <a:gd name="T85" fmla="*/ T84 w 1134"/>
                <a:gd name="T86" fmla="+- 0 1747 1738"/>
                <a:gd name="T87" fmla="*/ 1747 h 1210"/>
                <a:gd name="T88" fmla="+- 0 5952 4837"/>
                <a:gd name="T89" fmla="*/ T88 w 1134"/>
                <a:gd name="T90" fmla="+- 0 1738 1738"/>
                <a:gd name="T91" fmla="*/ 1738 h 1210"/>
                <a:gd name="T92" fmla="+- 0 5922 4837"/>
                <a:gd name="T93" fmla="*/ T92 w 1134"/>
                <a:gd name="T94" fmla="+- 0 2200 1738"/>
                <a:gd name="T95" fmla="*/ 2200 h 1210"/>
                <a:gd name="T96" fmla="+- 0 5743 4837"/>
                <a:gd name="T97" fmla="*/ T96 w 1134"/>
                <a:gd name="T98" fmla="+- 0 2200 1738"/>
                <a:gd name="T99" fmla="*/ 2200 h 1210"/>
                <a:gd name="T100" fmla="+- 0 5903 4837"/>
                <a:gd name="T101" fmla="*/ T100 w 1134"/>
                <a:gd name="T102" fmla="+- 0 2360 1738"/>
                <a:gd name="T103" fmla="*/ 2360 h 1210"/>
                <a:gd name="T104" fmla="+- 0 5914 4837"/>
                <a:gd name="T105" fmla="*/ T104 w 1134"/>
                <a:gd name="T106" fmla="+- 0 2272 1738"/>
                <a:gd name="T107" fmla="*/ 2272 h 1210"/>
                <a:gd name="T108" fmla="+- 0 5922 4837"/>
                <a:gd name="T109" fmla="*/ T108 w 1134"/>
                <a:gd name="T110" fmla="+- 0 2200 1738"/>
                <a:gd name="T111" fmla="*/ 2200 h 12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1134" h="1210">
                  <a:moveTo>
                    <a:pt x="1115" y="0"/>
                  </a:moveTo>
                  <a:lnTo>
                    <a:pt x="1066" y="3"/>
                  </a:lnTo>
                  <a:lnTo>
                    <a:pt x="994" y="15"/>
                  </a:lnTo>
                  <a:lnTo>
                    <a:pt x="905" y="35"/>
                  </a:lnTo>
                  <a:lnTo>
                    <a:pt x="808" y="59"/>
                  </a:lnTo>
                  <a:lnTo>
                    <a:pt x="710" y="86"/>
                  </a:lnTo>
                  <a:lnTo>
                    <a:pt x="618" y="113"/>
                  </a:lnTo>
                  <a:lnTo>
                    <a:pt x="539" y="137"/>
                  </a:lnTo>
                  <a:lnTo>
                    <a:pt x="482" y="157"/>
                  </a:lnTo>
                  <a:lnTo>
                    <a:pt x="453" y="169"/>
                  </a:lnTo>
                  <a:lnTo>
                    <a:pt x="434" y="186"/>
                  </a:lnTo>
                  <a:lnTo>
                    <a:pt x="450" y="207"/>
                  </a:lnTo>
                  <a:lnTo>
                    <a:pt x="520" y="246"/>
                  </a:lnTo>
                  <a:lnTo>
                    <a:pt x="666" y="316"/>
                  </a:lnTo>
                  <a:lnTo>
                    <a:pt x="0" y="929"/>
                  </a:lnTo>
                  <a:lnTo>
                    <a:pt x="320" y="929"/>
                  </a:lnTo>
                  <a:lnTo>
                    <a:pt x="320" y="1209"/>
                  </a:lnTo>
                  <a:lnTo>
                    <a:pt x="906" y="462"/>
                  </a:lnTo>
                  <a:lnTo>
                    <a:pt x="1085" y="462"/>
                  </a:lnTo>
                  <a:lnTo>
                    <a:pt x="1100" y="336"/>
                  </a:lnTo>
                  <a:lnTo>
                    <a:pt x="1123" y="127"/>
                  </a:lnTo>
                  <a:lnTo>
                    <a:pt x="1133" y="9"/>
                  </a:lnTo>
                  <a:lnTo>
                    <a:pt x="1115" y="0"/>
                  </a:lnTo>
                  <a:close/>
                  <a:moveTo>
                    <a:pt x="1085" y="462"/>
                  </a:moveTo>
                  <a:lnTo>
                    <a:pt x="906" y="462"/>
                  </a:lnTo>
                  <a:lnTo>
                    <a:pt x="1066" y="622"/>
                  </a:lnTo>
                  <a:lnTo>
                    <a:pt x="1077" y="534"/>
                  </a:lnTo>
                  <a:lnTo>
                    <a:pt x="1085" y="462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19" name="Picture 458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" y="1241"/>
              <a:ext cx="767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22" name="AutoShape 457"/>
            <p:cNvSpPr>
              <a:spLocks/>
            </p:cNvSpPr>
            <p:nvPr/>
          </p:nvSpPr>
          <p:spPr bwMode="auto">
            <a:xfrm>
              <a:off x="1616" y="1673"/>
              <a:ext cx="667" cy="174"/>
            </a:xfrm>
            <a:custGeom>
              <a:avLst/>
              <a:gdLst>
                <a:gd name="T0" fmla="+- 0 1617 1617"/>
                <a:gd name="T1" fmla="*/ T0 w 667"/>
                <a:gd name="T2" fmla="+- 0 1760 1674"/>
                <a:gd name="T3" fmla="*/ 1760 h 174"/>
                <a:gd name="T4" fmla="+- 0 1727 1617"/>
                <a:gd name="T5" fmla="*/ T4 w 667"/>
                <a:gd name="T6" fmla="+- 0 1818 1674"/>
                <a:gd name="T7" fmla="*/ 1818 h 174"/>
                <a:gd name="T8" fmla="+- 0 1802 1617"/>
                <a:gd name="T9" fmla="*/ T8 w 667"/>
                <a:gd name="T10" fmla="+- 0 1845 1674"/>
                <a:gd name="T11" fmla="*/ 1845 h 174"/>
                <a:gd name="T12" fmla="+- 0 1876 1617"/>
                <a:gd name="T13" fmla="*/ T12 w 667"/>
                <a:gd name="T14" fmla="+- 0 1848 1674"/>
                <a:gd name="T15" fmla="*/ 1848 h 174"/>
                <a:gd name="T16" fmla="+- 0 1983 1617"/>
                <a:gd name="T17" fmla="*/ T16 w 667"/>
                <a:gd name="T18" fmla="+- 0 1834 1674"/>
                <a:gd name="T19" fmla="*/ 1834 h 174"/>
                <a:gd name="T20" fmla="+- 0 2106 1617"/>
                <a:gd name="T21" fmla="*/ T20 w 667"/>
                <a:gd name="T22" fmla="+- 0 1797 1674"/>
                <a:gd name="T23" fmla="*/ 1797 h 174"/>
                <a:gd name="T24" fmla="+- 0 2117 1617"/>
                <a:gd name="T25" fmla="*/ T24 w 667"/>
                <a:gd name="T26" fmla="+- 0 1791 1674"/>
                <a:gd name="T27" fmla="*/ 1791 h 174"/>
                <a:gd name="T28" fmla="+- 0 1898 1617"/>
                <a:gd name="T29" fmla="*/ T28 w 667"/>
                <a:gd name="T30" fmla="+- 0 1791 1674"/>
                <a:gd name="T31" fmla="*/ 1791 h 174"/>
                <a:gd name="T32" fmla="+- 0 1772 1617"/>
                <a:gd name="T33" fmla="*/ T32 w 667"/>
                <a:gd name="T34" fmla="+- 0 1781 1674"/>
                <a:gd name="T35" fmla="*/ 1781 h 174"/>
                <a:gd name="T36" fmla="+- 0 1663 1617"/>
                <a:gd name="T37" fmla="*/ T36 w 667"/>
                <a:gd name="T38" fmla="+- 0 1767 1674"/>
                <a:gd name="T39" fmla="*/ 1767 h 174"/>
                <a:gd name="T40" fmla="+- 0 1617 1617"/>
                <a:gd name="T41" fmla="*/ T40 w 667"/>
                <a:gd name="T42" fmla="+- 0 1760 1674"/>
                <a:gd name="T43" fmla="*/ 1760 h 174"/>
                <a:gd name="T44" fmla="+- 0 2283 1617"/>
                <a:gd name="T45" fmla="*/ T44 w 667"/>
                <a:gd name="T46" fmla="+- 0 1674 1674"/>
                <a:gd name="T47" fmla="*/ 1674 h 174"/>
                <a:gd name="T48" fmla="+- 0 2170 1617"/>
                <a:gd name="T49" fmla="*/ T48 w 667"/>
                <a:gd name="T50" fmla="+- 0 1728 1674"/>
                <a:gd name="T51" fmla="*/ 1728 h 174"/>
                <a:gd name="T52" fmla="+- 0 2102 1617"/>
                <a:gd name="T53" fmla="*/ T52 w 667"/>
                <a:gd name="T54" fmla="+- 0 1758 1674"/>
                <a:gd name="T55" fmla="*/ 1758 h 174"/>
                <a:gd name="T56" fmla="+- 0 2054 1617"/>
                <a:gd name="T57" fmla="*/ T56 w 667"/>
                <a:gd name="T58" fmla="+- 0 1774 1674"/>
                <a:gd name="T59" fmla="*/ 1774 h 174"/>
                <a:gd name="T60" fmla="+- 0 1997 1617"/>
                <a:gd name="T61" fmla="*/ T60 w 667"/>
                <a:gd name="T62" fmla="+- 0 1787 1674"/>
                <a:gd name="T63" fmla="*/ 1787 h 174"/>
                <a:gd name="T64" fmla="+- 0 1898 1617"/>
                <a:gd name="T65" fmla="*/ T64 w 667"/>
                <a:gd name="T66" fmla="+- 0 1791 1674"/>
                <a:gd name="T67" fmla="*/ 1791 h 174"/>
                <a:gd name="T68" fmla="+- 0 2117 1617"/>
                <a:gd name="T69" fmla="*/ T68 w 667"/>
                <a:gd name="T70" fmla="+- 0 1791 1674"/>
                <a:gd name="T71" fmla="*/ 1791 h 174"/>
                <a:gd name="T72" fmla="+- 0 2201 1617"/>
                <a:gd name="T73" fmla="*/ T72 w 667"/>
                <a:gd name="T74" fmla="+- 0 1744 1674"/>
                <a:gd name="T75" fmla="*/ 1744 h 174"/>
                <a:gd name="T76" fmla="+- 0 2262 1617"/>
                <a:gd name="T77" fmla="*/ T76 w 667"/>
                <a:gd name="T78" fmla="+- 0 1695 1674"/>
                <a:gd name="T79" fmla="*/ 1695 h 174"/>
                <a:gd name="T80" fmla="+- 0 2283 1617"/>
                <a:gd name="T81" fmla="*/ T80 w 667"/>
                <a:gd name="T82" fmla="+- 0 1674 1674"/>
                <a:gd name="T83" fmla="*/ 1674 h 1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67" h="174">
                  <a:moveTo>
                    <a:pt x="0" y="86"/>
                  </a:moveTo>
                  <a:lnTo>
                    <a:pt x="110" y="144"/>
                  </a:lnTo>
                  <a:lnTo>
                    <a:pt x="185" y="171"/>
                  </a:lnTo>
                  <a:lnTo>
                    <a:pt x="259" y="174"/>
                  </a:lnTo>
                  <a:lnTo>
                    <a:pt x="366" y="160"/>
                  </a:lnTo>
                  <a:lnTo>
                    <a:pt x="489" y="123"/>
                  </a:lnTo>
                  <a:lnTo>
                    <a:pt x="500" y="117"/>
                  </a:lnTo>
                  <a:lnTo>
                    <a:pt x="281" y="117"/>
                  </a:lnTo>
                  <a:lnTo>
                    <a:pt x="155" y="107"/>
                  </a:lnTo>
                  <a:lnTo>
                    <a:pt x="46" y="93"/>
                  </a:lnTo>
                  <a:lnTo>
                    <a:pt x="0" y="86"/>
                  </a:lnTo>
                  <a:close/>
                  <a:moveTo>
                    <a:pt x="666" y="0"/>
                  </a:moveTo>
                  <a:lnTo>
                    <a:pt x="553" y="54"/>
                  </a:lnTo>
                  <a:lnTo>
                    <a:pt x="485" y="84"/>
                  </a:lnTo>
                  <a:lnTo>
                    <a:pt x="437" y="100"/>
                  </a:lnTo>
                  <a:lnTo>
                    <a:pt x="380" y="113"/>
                  </a:lnTo>
                  <a:lnTo>
                    <a:pt x="281" y="117"/>
                  </a:lnTo>
                  <a:lnTo>
                    <a:pt x="500" y="117"/>
                  </a:lnTo>
                  <a:lnTo>
                    <a:pt x="584" y="70"/>
                  </a:lnTo>
                  <a:lnTo>
                    <a:pt x="645" y="21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A8E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23" name="Picture 45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9" y="2260"/>
              <a:ext cx="767" cy="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25" name="AutoShape 455"/>
            <p:cNvSpPr>
              <a:spLocks/>
            </p:cNvSpPr>
            <p:nvPr/>
          </p:nvSpPr>
          <p:spPr bwMode="auto">
            <a:xfrm>
              <a:off x="1943" y="3220"/>
              <a:ext cx="2338" cy="1707"/>
            </a:xfrm>
            <a:custGeom>
              <a:avLst/>
              <a:gdLst>
                <a:gd name="T0" fmla="+- 0 4198 1943"/>
                <a:gd name="T1" fmla="*/ T0 w 2338"/>
                <a:gd name="T2" fmla="+- 0 4034 3220"/>
                <a:gd name="T3" fmla="*/ 4034 h 1707"/>
                <a:gd name="T4" fmla="+- 0 3503 1943"/>
                <a:gd name="T5" fmla="*/ T4 w 2338"/>
                <a:gd name="T6" fmla="+- 0 4034 3220"/>
                <a:gd name="T7" fmla="*/ 4034 h 1707"/>
                <a:gd name="T8" fmla="+- 0 3543 1943"/>
                <a:gd name="T9" fmla="*/ T8 w 2338"/>
                <a:gd name="T10" fmla="+- 0 4173 3220"/>
                <a:gd name="T11" fmla="*/ 4173 h 1707"/>
                <a:gd name="T12" fmla="+- 0 3592 1943"/>
                <a:gd name="T13" fmla="*/ T12 w 2338"/>
                <a:gd name="T14" fmla="+- 0 4480 3220"/>
                <a:gd name="T15" fmla="*/ 4480 h 1707"/>
                <a:gd name="T16" fmla="+- 0 3633 1943"/>
                <a:gd name="T17" fmla="*/ T16 w 2338"/>
                <a:gd name="T18" fmla="+- 0 4787 3220"/>
                <a:gd name="T19" fmla="*/ 4787 h 1707"/>
                <a:gd name="T20" fmla="+- 0 3650 1943"/>
                <a:gd name="T21" fmla="*/ T20 w 2338"/>
                <a:gd name="T22" fmla="+- 0 4927 3220"/>
                <a:gd name="T23" fmla="*/ 4927 h 1707"/>
                <a:gd name="T24" fmla="+- 0 4168 1943"/>
                <a:gd name="T25" fmla="*/ T24 w 2338"/>
                <a:gd name="T26" fmla="+- 0 4657 3220"/>
                <a:gd name="T27" fmla="*/ 4657 h 1707"/>
                <a:gd name="T28" fmla="+- 0 4244 1943"/>
                <a:gd name="T29" fmla="*/ T28 w 2338"/>
                <a:gd name="T30" fmla="+- 0 4620 3220"/>
                <a:gd name="T31" fmla="*/ 4620 h 1707"/>
                <a:gd name="T32" fmla="+- 0 4277 1943"/>
                <a:gd name="T33" fmla="*/ T32 w 2338"/>
                <a:gd name="T34" fmla="+- 0 4607 3220"/>
                <a:gd name="T35" fmla="*/ 4607 h 1707"/>
                <a:gd name="T36" fmla="+- 0 4281 1943"/>
                <a:gd name="T37" fmla="*/ T36 w 2338"/>
                <a:gd name="T38" fmla="+- 0 4595 3220"/>
                <a:gd name="T39" fmla="*/ 4595 h 1707"/>
                <a:gd name="T40" fmla="+- 0 4281 1943"/>
                <a:gd name="T41" fmla="*/ T40 w 2338"/>
                <a:gd name="T42" fmla="+- 0 4564 3220"/>
                <a:gd name="T43" fmla="*/ 4564 h 1707"/>
                <a:gd name="T44" fmla="+- 0 4278 1943"/>
                <a:gd name="T45" fmla="*/ T44 w 2338"/>
                <a:gd name="T46" fmla="+- 0 4517 3220"/>
                <a:gd name="T47" fmla="*/ 4517 h 1707"/>
                <a:gd name="T48" fmla="+- 0 4271 1943"/>
                <a:gd name="T49" fmla="*/ T48 w 2338"/>
                <a:gd name="T50" fmla="+- 0 4455 3220"/>
                <a:gd name="T51" fmla="*/ 4455 h 1707"/>
                <a:gd name="T52" fmla="+- 0 4260 1943"/>
                <a:gd name="T53" fmla="*/ T52 w 2338"/>
                <a:gd name="T54" fmla="+- 0 4380 3220"/>
                <a:gd name="T55" fmla="*/ 4380 h 1707"/>
                <a:gd name="T56" fmla="+- 0 4247 1943"/>
                <a:gd name="T57" fmla="*/ T56 w 2338"/>
                <a:gd name="T58" fmla="+- 0 4295 3220"/>
                <a:gd name="T59" fmla="*/ 4295 h 1707"/>
                <a:gd name="T60" fmla="+- 0 4231 1943"/>
                <a:gd name="T61" fmla="*/ T60 w 2338"/>
                <a:gd name="T62" fmla="+- 0 4203 3220"/>
                <a:gd name="T63" fmla="*/ 4203 h 1707"/>
                <a:gd name="T64" fmla="+- 0 4212 1943"/>
                <a:gd name="T65" fmla="*/ T64 w 2338"/>
                <a:gd name="T66" fmla="+- 0 4104 3220"/>
                <a:gd name="T67" fmla="*/ 4104 h 1707"/>
                <a:gd name="T68" fmla="+- 0 4198 1943"/>
                <a:gd name="T69" fmla="*/ T68 w 2338"/>
                <a:gd name="T70" fmla="+- 0 4034 3220"/>
                <a:gd name="T71" fmla="*/ 4034 h 1707"/>
                <a:gd name="T72" fmla="+- 0 1943 1943"/>
                <a:gd name="T73" fmla="*/ T72 w 2338"/>
                <a:gd name="T74" fmla="+- 0 4470 3220"/>
                <a:gd name="T75" fmla="*/ 4470 h 1707"/>
                <a:gd name="T76" fmla="+- 0 2099 1943"/>
                <a:gd name="T77" fmla="*/ T76 w 2338"/>
                <a:gd name="T78" fmla="+- 0 4601 3220"/>
                <a:gd name="T79" fmla="*/ 4601 h 1707"/>
                <a:gd name="T80" fmla="+- 0 2208 1943"/>
                <a:gd name="T81" fmla="*/ T80 w 2338"/>
                <a:gd name="T82" fmla="+- 0 4659 3220"/>
                <a:gd name="T83" fmla="*/ 4659 h 1707"/>
                <a:gd name="T84" fmla="+- 0 2321 1943"/>
                <a:gd name="T85" fmla="*/ T84 w 2338"/>
                <a:gd name="T86" fmla="+- 0 4657 3220"/>
                <a:gd name="T87" fmla="*/ 4657 h 1707"/>
                <a:gd name="T88" fmla="+- 0 2490 1943"/>
                <a:gd name="T89" fmla="*/ T88 w 2338"/>
                <a:gd name="T90" fmla="+- 0 4607 3220"/>
                <a:gd name="T91" fmla="*/ 4607 h 1707"/>
                <a:gd name="T92" fmla="+- 0 2571 1943"/>
                <a:gd name="T93" fmla="*/ T92 w 2338"/>
                <a:gd name="T94" fmla="+- 0 4578 3220"/>
                <a:gd name="T95" fmla="*/ 4578 h 1707"/>
                <a:gd name="T96" fmla="+- 0 2656 1943"/>
                <a:gd name="T97" fmla="*/ T96 w 2338"/>
                <a:gd name="T98" fmla="+- 0 4541 3220"/>
                <a:gd name="T99" fmla="*/ 4541 h 1707"/>
                <a:gd name="T100" fmla="+- 0 2708 1943"/>
                <a:gd name="T101" fmla="*/ T100 w 2338"/>
                <a:gd name="T102" fmla="+- 0 4515 3220"/>
                <a:gd name="T103" fmla="*/ 4515 h 1707"/>
                <a:gd name="T104" fmla="+- 0 2092 1943"/>
                <a:gd name="T105" fmla="*/ T104 w 2338"/>
                <a:gd name="T106" fmla="+- 0 4515 3220"/>
                <a:gd name="T107" fmla="*/ 4515 h 1707"/>
                <a:gd name="T108" fmla="+- 0 1983 1943"/>
                <a:gd name="T109" fmla="*/ T108 w 2338"/>
                <a:gd name="T110" fmla="+- 0 4488 3220"/>
                <a:gd name="T111" fmla="*/ 4488 h 1707"/>
                <a:gd name="T112" fmla="+- 0 1943 1943"/>
                <a:gd name="T113" fmla="*/ T112 w 2338"/>
                <a:gd name="T114" fmla="+- 0 4470 3220"/>
                <a:gd name="T115" fmla="*/ 4470 h 1707"/>
                <a:gd name="T116" fmla="+- 0 3903 1943"/>
                <a:gd name="T117" fmla="*/ T116 w 2338"/>
                <a:gd name="T118" fmla="+- 0 3220 3220"/>
                <a:gd name="T119" fmla="*/ 3220 h 1707"/>
                <a:gd name="T120" fmla="+- 0 3656 1943"/>
                <a:gd name="T121" fmla="*/ T120 w 2338"/>
                <a:gd name="T122" fmla="+- 0 3250 3220"/>
                <a:gd name="T123" fmla="*/ 3250 h 1707"/>
                <a:gd name="T124" fmla="+- 0 3308 1943"/>
                <a:gd name="T125" fmla="*/ T124 w 2338"/>
                <a:gd name="T126" fmla="+- 0 3420 3220"/>
                <a:gd name="T127" fmla="*/ 3420 h 1707"/>
                <a:gd name="T128" fmla="+- 0 2998 1943"/>
                <a:gd name="T129" fmla="*/ T128 w 2338"/>
                <a:gd name="T130" fmla="+- 0 3610 3220"/>
                <a:gd name="T131" fmla="*/ 3610 h 1707"/>
                <a:gd name="T132" fmla="+- 0 2863 1943"/>
                <a:gd name="T133" fmla="*/ T132 w 2338"/>
                <a:gd name="T134" fmla="+- 0 3700 3220"/>
                <a:gd name="T135" fmla="*/ 3700 h 1707"/>
                <a:gd name="T136" fmla="+- 0 2782 1943"/>
                <a:gd name="T137" fmla="*/ T136 w 2338"/>
                <a:gd name="T138" fmla="+- 0 4038 3220"/>
                <a:gd name="T139" fmla="*/ 4038 h 1707"/>
                <a:gd name="T140" fmla="+- 0 2712 1943"/>
                <a:gd name="T141" fmla="*/ T140 w 2338"/>
                <a:gd name="T142" fmla="+- 0 4228 3220"/>
                <a:gd name="T143" fmla="*/ 4228 h 1707"/>
                <a:gd name="T144" fmla="+- 0 2614 1943"/>
                <a:gd name="T145" fmla="*/ T144 w 2338"/>
                <a:gd name="T146" fmla="+- 0 4339 3220"/>
                <a:gd name="T147" fmla="*/ 4339 h 1707"/>
                <a:gd name="T148" fmla="+- 0 2450 1943"/>
                <a:gd name="T149" fmla="*/ T148 w 2338"/>
                <a:gd name="T150" fmla="+- 0 4440 3220"/>
                <a:gd name="T151" fmla="*/ 4440 h 1707"/>
                <a:gd name="T152" fmla="+- 0 2253 1943"/>
                <a:gd name="T153" fmla="*/ T152 w 2338"/>
                <a:gd name="T154" fmla="+- 0 4513 3220"/>
                <a:gd name="T155" fmla="*/ 4513 h 1707"/>
                <a:gd name="T156" fmla="+- 0 2092 1943"/>
                <a:gd name="T157" fmla="*/ T156 w 2338"/>
                <a:gd name="T158" fmla="+- 0 4515 3220"/>
                <a:gd name="T159" fmla="*/ 4515 h 1707"/>
                <a:gd name="T160" fmla="+- 0 2708 1943"/>
                <a:gd name="T161" fmla="*/ T160 w 2338"/>
                <a:gd name="T162" fmla="+- 0 4515 3220"/>
                <a:gd name="T163" fmla="*/ 4515 h 1707"/>
                <a:gd name="T164" fmla="+- 0 2743 1943"/>
                <a:gd name="T165" fmla="*/ T164 w 2338"/>
                <a:gd name="T166" fmla="+- 0 4499 3220"/>
                <a:gd name="T167" fmla="*/ 4499 h 1707"/>
                <a:gd name="T168" fmla="+- 0 2831 1943"/>
                <a:gd name="T169" fmla="*/ T168 w 2338"/>
                <a:gd name="T170" fmla="+- 0 4452 3220"/>
                <a:gd name="T171" fmla="*/ 4452 h 1707"/>
                <a:gd name="T172" fmla="+- 0 2919 1943"/>
                <a:gd name="T173" fmla="*/ T172 w 2338"/>
                <a:gd name="T174" fmla="+- 0 4402 3220"/>
                <a:gd name="T175" fmla="*/ 4402 h 1707"/>
                <a:gd name="T176" fmla="+- 0 3005 1943"/>
                <a:gd name="T177" fmla="*/ T176 w 2338"/>
                <a:gd name="T178" fmla="+- 0 4351 3220"/>
                <a:gd name="T179" fmla="*/ 4351 h 1707"/>
                <a:gd name="T180" fmla="+- 0 3089 1943"/>
                <a:gd name="T181" fmla="*/ T180 w 2338"/>
                <a:gd name="T182" fmla="+- 0 4299 3220"/>
                <a:gd name="T183" fmla="*/ 4299 h 1707"/>
                <a:gd name="T184" fmla="+- 0 3168 1943"/>
                <a:gd name="T185" fmla="*/ T184 w 2338"/>
                <a:gd name="T186" fmla="+- 0 4248 3220"/>
                <a:gd name="T187" fmla="*/ 4248 h 1707"/>
                <a:gd name="T188" fmla="+- 0 3420 1943"/>
                <a:gd name="T189" fmla="*/ T188 w 2338"/>
                <a:gd name="T190" fmla="+- 0 4081 3220"/>
                <a:gd name="T191" fmla="*/ 4081 h 1707"/>
                <a:gd name="T192" fmla="+- 0 3460 1943"/>
                <a:gd name="T193" fmla="*/ T192 w 2338"/>
                <a:gd name="T194" fmla="+- 0 4056 3220"/>
                <a:gd name="T195" fmla="*/ 4056 h 1707"/>
                <a:gd name="T196" fmla="+- 0 3488 1943"/>
                <a:gd name="T197" fmla="*/ T196 w 2338"/>
                <a:gd name="T198" fmla="+- 0 4039 3220"/>
                <a:gd name="T199" fmla="*/ 4039 h 1707"/>
                <a:gd name="T200" fmla="+- 0 3503 1943"/>
                <a:gd name="T201" fmla="*/ T200 w 2338"/>
                <a:gd name="T202" fmla="+- 0 4034 3220"/>
                <a:gd name="T203" fmla="*/ 4034 h 1707"/>
                <a:gd name="T204" fmla="+- 0 4198 1943"/>
                <a:gd name="T205" fmla="*/ T204 w 2338"/>
                <a:gd name="T206" fmla="+- 0 4034 3220"/>
                <a:gd name="T207" fmla="*/ 4034 h 1707"/>
                <a:gd name="T208" fmla="+- 0 4191 1943"/>
                <a:gd name="T209" fmla="*/ T208 w 2338"/>
                <a:gd name="T210" fmla="+- 0 4001 3220"/>
                <a:gd name="T211" fmla="*/ 4001 h 1707"/>
                <a:gd name="T212" fmla="+- 0 4168 1943"/>
                <a:gd name="T213" fmla="*/ T212 w 2338"/>
                <a:gd name="T214" fmla="+- 0 3896 3220"/>
                <a:gd name="T215" fmla="*/ 3896 h 1707"/>
                <a:gd name="T216" fmla="+- 0 4143 1943"/>
                <a:gd name="T217" fmla="*/ T216 w 2338"/>
                <a:gd name="T218" fmla="+- 0 3792 3220"/>
                <a:gd name="T219" fmla="*/ 3792 h 1707"/>
                <a:gd name="T220" fmla="+- 0 4116 1943"/>
                <a:gd name="T221" fmla="*/ T220 w 2338"/>
                <a:gd name="T222" fmla="+- 0 3690 3220"/>
                <a:gd name="T223" fmla="*/ 3690 h 1707"/>
                <a:gd name="T224" fmla="+- 0 4088 1943"/>
                <a:gd name="T225" fmla="*/ T224 w 2338"/>
                <a:gd name="T226" fmla="+- 0 3592 3220"/>
                <a:gd name="T227" fmla="*/ 3592 h 1707"/>
                <a:gd name="T228" fmla="+- 0 4059 1943"/>
                <a:gd name="T229" fmla="*/ T228 w 2338"/>
                <a:gd name="T230" fmla="+- 0 3502 3220"/>
                <a:gd name="T231" fmla="*/ 3502 h 1707"/>
                <a:gd name="T232" fmla="+- 0 4029 1943"/>
                <a:gd name="T233" fmla="*/ T232 w 2338"/>
                <a:gd name="T234" fmla="+- 0 3419 3220"/>
                <a:gd name="T235" fmla="*/ 3419 h 1707"/>
                <a:gd name="T236" fmla="+- 0 3998 1943"/>
                <a:gd name="T237" fmla="*/ T236 w 2338"/>
                <a:gd name="T238" fmla="+- 0 3348 3220"/>
                <a:gd name="T239" fmla="*/ 3348 h 1707"/>
                <a:gd name="T240" fmla="+- 0 3967 1943"/>
                <a:gd name="T241" fmla="*/ T240 w 2338"/>
                <a:gd name="T242" fmla="+- 0 3290 3220"/>
                <a:gd name="T243" fmla="*/ 3290 h 1707"/>
                <a:gd name="T244" fmla="+- 0 3935 1943"/>
                <a:gd name="T245" fmla="*/ T244 w 2338"/>
                <a:gd name="T246" fmla="+- 0 3247 3220"/>
                <a:gd name="T247" fmla="*/ 3247 h 1707"/>
                <a:gd name="T248" fmla="+- 0 3903 1943"/>
                <a:gd name="T249" fmla="*/ T248 w 2338"/>
                <a:gd name="T250" fmla="+- 0 3220 3220"/>
                <a:gd name="T251" fmla="*/ 3220 h 17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  <a:cxn ang="0">
                  <a:pos x="T249" y="T251"/>
                </a:cxn>
              </a:cxnLst>
              <a:rect l="0" t="0" r="r" b="b"/>
              <a:pathLst>
                <a:path w="2338" h="1707">
                  <a:moveTo>
                    <a:pt x="2255" y="814"/>
                  </a:moveTo>
                  <a:lnTo>
                    <a:pt x="1560" y="814"/>
                  </a:lnTo>
                  <a:lnTo>
                    <a:pt x="1600" y="953"/>
                  </a:lnTo>
                  <a:lnTo>
                    <a:pt x="1649" y="1260"/>
                  </a:lnTo>
                  <a:lnTo>
                    <a:pt x="1690" y="1567"/>
                  </a:lnTo>
                  <a:lnTo>
                    <a:pt x="1707" y="1707"/>
                  </a:lnTo>
                  <a:lnTo>
                    <a:pt x="2225" y="1437"/>
                  </a:lnTo>
                  <a:lnTo>
                    <a:pt x="2301" y="1400"/>
                  </a:lnTo>
                  <a:lnTo>
                    <a:pt x="2334" y="1387"/>
                  </a:lnTo>
                  <a:lnTo>
                    <a:pt x="2338" y="1375"/>
                  </a:lnTo>
                  <a:lnTo>
                    <a:pt x="2338" y="1344"/>
                  </a:lnTo>
                  <a:lnTo>
                    <a:pt x="2335" y="1297"/>
                  </a:lnTo>
                  <a:lnTo>
                    <a:pt x="2328" y="1235"/>
                  </a:lnTo>
                  <a:lnTo>
                    <a:pt x="2317" y="1160"/>
                  </a:lnTo>
                  <a:lnTo>
                    <a:pt x="2304" y="1075"/>
                  </a:lnTo>
                  <a:lnTo>
                    <a:pt x="2288" y="983"/>
                  </a:lnTo>
                  <a:lnTo>
                    <a:pt x="2269" y="884"/>
                  </a:lnTo>
                  <a:lnTo>
                    <a:pt x="2255" y="814"/>
                  </a:lnTo>
                  <a:close/>
                  <a:moveTo>
                    <a:pt x="0" y="1250"/>
                  </a:moveTo>
                  <a:lnTo>
                    <a:pt x="156" y="1381"/>
                  </a:lnTo>
                  <a:lnTo>
                    <a:pt x="265" y="1439"/>
                  </a:lnTo>
                  <a:lnTo>
                    <a:pt x="378" y="1437"/>
                  </a:lnTo>
                  <a:lnTo>
                    <a:pt x="547" y="1387"/>
                  </a:lnTo>
                  <a:lnTo>
                    <a:pt x="628" y="1358"/>
                  </a:lnTo>
                  <a:lnTo>
                    <a:pt x="713" y="1321"/>
                  </a:lnTo>
                  <a:lnTo>
                    <a:pt x="765" y="1295"/>
                  </a:lnTo>
                  <a:lnTo>
                    <a:pt x="149" y="1295"/>
                  </a:lnTo>
                  <a:lnTo>
                    <a:pt x="40" y="1268"/>
                  </a:lnTo>
                  <a:lnTo>
                    <a:pt x="0" y="1250"/>
                  </a:lnTo>
                  <a:close/>
                  <a:moveTo>
                    <a:pt x="1960" y="0"/>
                  </a:moveTo>
                  <a:lnTo>
                    <a:pt x="1713" y="30"/>
                  </a:lnTo>
                  <a:lnTo>
                    <a:pt x="1365" y="200"/>
                  </a:lnTo>
                  <a:lnTo>
                    <a:pt x="1055" y="390"/>
                  </a:lnTo>
                  <a:lnTo>
                    <a:pt x="920" y="480"/>
                  </a:lnTo>
                  <a:lnTo>
                    <a:pt x="839" y="818"/>
                  </a:lnTo>
                  <a:lnTo>
                    <a:pt x="769" y="1008"/>
                  </a:lnTo>
                  <a:lnTo>
                    <a:pt x="671" y="1119"/>
                  </a:lnTo>
                  <a:lnTo>
                    <a:pt x="507" y="1220"/>
                  </a:lnTo>
                  <a:lnTo>
                    <a:pt x="310" y="1293"/>
                  </a:lnTo>
                  <a:lnTo>
                    <a:pt x="149" y="1295"/>
                  </a:lnTo>
                  <a:lnTo>
                    <a:pt x="765" y="1295"/>
                  </a:lnTo>
                  <a:lnTo>
                    <a:pt x="800" y="1279"/>
                  </a:lnTo>
                  <a:lnTo>
                    <a:pt x="888" y="1232"/>
                  </a:lnTo>
                  <a:lnTo>
                    <a:pt x="976" y="1182"/>
                  </a:lnTo>
                  <a:lnTo>
                    <a:pt x="1062" y="1131"/>
                  </a:lnTo>
                  <a:lnTo>
                    <a:pt x="1146" y="1079"/>
                  </a:lnTo>
                  <a:lnTo>
                    <a:pt x="1225" y="1028"/>
                  </a:lnTo>
                  <a:lnTo>
                    <a:pt x="1477" y="861"/>
                  </a:lnTo>
                  <a:lnTo>
                    <a:pt x="1517" y="836"/>
                  </a:lnTo>
                  <a:lnTo>
                    <a:pt x="1545" y="819"/>
                  </a:lnTo>
                  <a:lnTo>
                    <a:pt x="1560" y="814"/>
                  </a:lnTo>
                  <a:lnTo>
                    <a:pt x="2255" y="814"/>
                  </a:lnTo>
                  <a:lnTo>
                    <a:pt x="2248" y="781"/>
                  </a:lnTo>
                  <a:lnTo>
                    <a:pt x="2225" y="676"/>
                  </a:lnTo>
                  <a:lnTo>
                    <a:pt x="2200" y="572"/>
                  </a:lnTo>
                  <a:lnTo>
                    <a:pt x="2173" y="470"/>
                  </a:lnTo>
                  <a:lnTo>
                    <a:pt x="2145" y="372"/>
                  </a:lnTo>
                  <a:lnTo>
                    <a:pt x="2116" y="282"/>
                  </a:lnTo>
                  <a:lnTo>
                    <a:pt x="2086" y="199"/>
                  </a:lnTo>
                  <a:lnTo>
                    <a:pt x="2055" y="128"/>
                  </a:lnTo>
                  <a:lnTo>
                    <a:pt x="2024" y="70"/>
                  </a:lnTo>
                  <a:lnTo>
                    <a:pt x="1992" y="27"/>
                  </a:lnTo>
                  <a:lnTo>
                    <a:pt x="1960" y="0"/>
                  </a:lnTo>
                  <a:close/>
                </a:path>
              </a:pathLst>
            </a:custGeom>
            <a:solidFill>
              <a:srgbClr val="006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6" name="Freeform 454"/>
            <p:cNvSpPr>
              <a:spLocks/>
            </p:cNvSpPr>
            <p:nvPr/>
          </p:nvSpPr>
          <p:spPr bwMode="auto">
            <a:xfrm>
              <a:off x="3603" y="4260"/>
              <a:ext cx="674" cy="667"/>
            </a:xfrm>
            <a:custGeom>
              <a:avLst/>
              <a:gdLst>
                <a:gd name="T0" fmla="+- 0 4237 3603"/>
                <a:gd name="T1" fmla="*/ T0 w 674"/>
                <a:gd name="T2" fmla="+- 0 4260 4260"/>
                <a:gd name="T3" fmla="*/ 4260 h 667"/>
                <a:gd name="T4" fmla="+- 0 4088 3603"/>
                <a:gd name="T5" fmla="*/ T4 w 674"/>
                <a:gd name="T6" fmla="+- 0 4333 4260"/>
                <a:gd name="T7" fmla="*/ 4333 h 667"/>
                <a:gd name="T8" fmla="+- 0 3972 3603"/>
                <a:gd name="T9" fmla="*/ T8 w 674"/>
                <a:gd name="T10" fmla="+- 0 4387 4260"/>
                <a:gd name="T11" fmla="*/ 4387 h 667"/>
                <a:gd name="T12" fmla="+- 0 3890 3603"/>
                <a:gd name="T13" fmla="*/ T12 w 674"/>
                <a:gd name="T14" fmla="+- 0 4420 4260"/>
                <a:gd name="T15" fmla="*/ 4420 h 667"/>
                <a:gd name="T16" fmla="+- 0 3848 3603"/>
                <a:gd name="T17" fmla="*/ T16 w 674"/>
                <a:gd name="T18" fmla="+- 0 4435 4260"/>
                <a:gd name="T19" fmla="*/ 4435 h 667"/>
                <a:gd name="T20" fmla="+- 0 3804 3603"/>
                <a:gd name="T21" fmla="*/ T20 w 674"/>
                <a:gd name="T22" fmla="+- 0 4460 4260"/>
                <a:gd name="T23" fmla="*/ 4460 h 667"/>
                <a:gd name="T24" fmla="+- 0 3732 3603"/>
                <a:gd name="T25" fmla="*/ T24 w 674"/>
                <a:gd name="T26" fmla="+- 0 4516 4260"/>
                <a:gd name="T27" fmla="*/ 4516 h 667"/>
                <a:gd name="T28" fmla="+- 0 3603 3603"/>
                <a:gd name="T29" fmla="*/ T28 w 674"/>
                <a:gd name="T30" fmla="+- 0 4620 4260"/>
                <a:gd name="T31" fmla="*/ 4620 h 667"/>
                <a:gd name="T32" fmla="+- 0 3650 3603"/>
                <a:gd name="T33" fmla="*/ T32 w 674"/>
                <a:gd name="T34" fmla="+- 0 4927 4260"/>
                <a:gd name="T35" fmla="*/ 4927 h 667"/>
                <a:gd name="T36" fmla="+- 0 4277 3603"/>
                <a:gd name="T37" fmla="*/ T36 w 674"/>
                <a:gd name="T38" fmla="+- 0 4607 4260"/>
                <a:gd name="T39" fmla="*/ 4607 h 667"/>
                <a:gd name="T40" fmla="+- 0 4237 3603"/>
                <a:gd name="T41" fmla="*/ T40 w 674"/>
                <a:gd name="T42" fmla="+- 0 4260 4260"/>
                <a:gd name="T43" fmla="*/ 4260 h 6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674" h="667">
                  <a:moveTo>
                    <a:pt x="634" y="0"/>
                  </a:moveTo>
                  <a:lnTo>
                    <a:pt x="485" y="73"/>
                  </a:lnTo>
                  <a:lnTo>
                    <a:pt x="369" y="127"/>
                  </a:lnTo>
                  <a:lnTo>
                    <a:pt x="287" y="160"/>
                  </a:lnTo>
                  <a:lnTo>
                    <a:pt x="245" y="175"/>
                  </a:lnTo>
                  <a:lnTo>
                    <a:pt x="201" y="200"/>
                  </a:lnTo>
                  <a:lnTo>
                    <a:pt x="129" y="256"/>
                  </a:lnTo>
                  <a:lnTo>
                    <a:pt x="0" y="360"/>
                  </a:lnTo>
                  <a:lnTo>
                    <a:pt x="47" y="667"/>
                  </a:lnTo>
                  <a:lnTo>
                    <a:pt x="674" y="347"/>
                  </a:lnTo>
                  <a:lnTo>
                    <a:pt x="634" y="0"/>
                  </a:lnTo>
                  <a:close/>
                </a:path>
              </a:pathLst>
            </a:custGeom>
            <a:solidFill>
              <a:srgbClr val="609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7" name="AutoShape 453"/>
            <p:cNvSpPr>
              <a:spLocks/>
            </p:cNvSpPr>
            <p:nvPr/>
          </p:nvSpPr>
          <p:spPr bwMode="auto">
            <a:xfrm>
              <a:off x="1943" y="3753"/>
              <a:ext cx="2061" cy="880"/>
            </a:xfrm>
            <a:custGeom>
              <a:avLst/>
              <a:gdLst>
                <a:gd name="T0" fmla="+- 0 1980 1943"/>
                <a:gd name="T1" fmla="*/ T0 w 2061"/>
                <a:gd name="T2" fmla="+- 0 4496 3754"/>
                <a:gd name="T3" fmla="*/ 4496 h 880"/>
                <a:gd name="T4" fmla="+- 0 2219 1943"/>
                <a:gd name="T5" fmla="*/ T4 w 2061"/>
                <a:gd name="T6" fmla="+- 0 4608 3754"/>
                <a:gd name="T7" fmla="*/ 4608 h 880"/>
                <a:gd name="T8" fmla="+- 0 2433 1943"/>
                <a:gd name="T9" fmla="*/ T8 w 2061"/>
                <a:gd name="T10" fmla="+- 0 4627 3754"/>
                <a:gd name="T11" fmla="*/ 4627 h 880"/>
                <a:gd name="T12" fmla="+- 0 2565 1943"/>
                <a:gd name="T13" fmla="*/ T12 w 2061"/>
                <a:gd name="T14" fmla="+- 0 4582 3754"/>
                <a:gd name="T15" fmla="*/ 4582 h 880"/>
                <a:gd name="T16" fmla="+- 0 2649 1943"/>
                <a:gd name="T17" fmla="*/ T16 w 2061"/>
                <a:gd name="T18" fmla="+- 0 4543 3754"/>
                <a:gd name="T19" fmla="*/ 4543 h 880"/>
                <a:gd name="T20" fmla="+- 0 2168 1943"/>
                <a:gd name="T21" fmla="*/ T20 w 2061"/>
                <a:gd name="T22" fmla="+- 0 4525 3754"/>
                <a:gd name="T23" fmla="*/ 4525 h 880"/>
                <a:gd name="T24" fmla="+- 0 3626 1943"/>
                <a:gd name="T25" fmla="*/ T24 w 2061"/>
                <a:gd name="T26" fmla="+- 0 4020 3754"/>
                <a:gd name="T27" fmla="*/ 4020 h 880"/>
                <a:gd name="T28" fmla="+- 0 3567 1943"/>
                <a:gd name="T29" fmla="*/ T28 w 2061"/>
                <a:gd name="T30" fmla="+- 0 4071 3754"/>
                <a:gd name="T31" fmla="*/ 4071 h 880"/>
                <a:gd name="T32" fmla="+- 0 3617 1943"/>
                <a:gd name="T33" fmla="*/ T32 w 2061"/>
                <a:gd name="T34" fmla="+- 0 4574 3754"/>
                <a:gd name="T35" fmla="*/ 4574 h 880"/>
                <a:gd name="T36" fmla="+- 0 3950 1943"/>
                <a:gd name="T37" fmla="*/ T36 w 2061"/>
                <a:gd name="T38" fmla="+- 0 4320 3754"/>
                <a:gd name="T39" fmla="*/ 4320 h 880"/>
                <a:gd name="T40" fmla="+- 0 3702 1943"/>
                <a:gd name="T41" fmla="*/ T40 w 2061"/>
                <a:gd name="T42" fmla="+- 0 4295 3754"/>
                <a:gd name="T43" fmla="*/ 4295 h 880"/>
                <a:gd name="T44" fmla="+- 0 3665 1943"/>
                <a:gd name="T45" fmla="*/ T44 w 2061"/>
                <a:gd name="T46" fmla="+- 0 4177 3754"/>
                <a:gd name="T47" fmla="*/ 4177 h 880"/>
                <a:gd name="T48" fmla="+- 0 3645 1943"/>
                <a:gd name="T49" fmla="*/ T48 w 2061"/>
                <a:gd name="T50" fmla="+- 0 4126 3754"/>
                <a:gd name="T51" fmla="*/ 4126 h 880"/>
                <a:gd name="T52" fmla="+- 0 3707 1943"/>
                <a:gd name="T53" fmla="*/ T52 w 2061"/>
                <a:gd name="T54" fmla="+- 0 4054 3754"/>
                <a:gd name="T55" fmla="*/ 4054 h 880"/>
                <a:gd name="T56" fmla="+- 0 3626 1943"/>
                <a:gd name="T57" fmla="*/ T56 w 2061"/>
                <a:gd name="T58" fmla="+- 0 4020 3754"/>
                <a:gd name="T59" fmla="*/ 4020 h 880"/>
                <a:gd name="T60" fmla="+- 0 2750 1943"/>
                <a:gd name="T61" fmla="*/ T60 w 2061"/>
                <a:gd name="T62" fmla="+- 0 4074 3754"/>
                <a:gd name="T63" fmla="*/ 4074 h 880"/>
                <a:gd name="T64" fmla="+- 0 2627 1943"/>
                <a:gd name="T65" fmla="*/ T64 w 2061"/>
                <a:gd name="T66" fmla="+- 0 4239 3754"/>
                <a:gd name="T67" fmla="*/ 4239 h 880"/>
                <a:gd name="T68" fmla="+- 0 2430 1943"/>
                <a:gd name="T69" fmla="*/ T68 w 2061"/>
                <a:gd name="T70" fmla="+- 0 4474 3754"/>
                <a:gd name="T71" fmla="*/ 4474 h 880"/>
                <a:gd name="T72" fmla="+- 0 2294 1943"/>
                <a:gd name="T73" fmla="*/ T72 w 2061"/>
                <a:gd name="T74" fmla="+- 0 4543 3754"/>
                <a:gd name="T75" fmla="*/ 4543 h 880"/>
                <a:gd name="T76" fmla="+- 0 2730 1943"/>
                <a:gd name="T77" fmla="*/ T76 w 2061"/>
                <a:gd name="T78" fmla="+- 0 4503 3754"/>
                <a:gd name="T79" fmla="*/ 4503 h 880"/>
                <a:gd name="T80" fmla="+- 0 2911 1943"/>
                <a:gd name="T81" fmla="*/ T80 w 2061"/>
                <a:gd name="T82" fmla="+- 0 4403 3754"/>
                <a:gd name="T83" fmla="*/ 4403 h 880"/>
                <a:gd name="T84" fmla="+- 0 3093 1943"/>
                <a:gd name="T85" fmla="*/ T84 w 2061"/>
                <a:gd name="T86" fmla="+- 0 4294 3754"/>
                <a:gd name="T87" fmla="*/ 4294 h 880"/>
                <a:gd name="T88" fmla="+- 0 2750 1943"/>
                <a:gd name="T89" fmla="*/ T88 w 2061"/>
                <a:gd name="T90" fmla="+- 0 4287 3754"/>
                <a:gd name="T91" fmla="*/ 4287 h 880"/>
                <a:gd name="T92" fmla="+- 0 2793 1943"/>
                <a:gd name="T93" fmla="*/ T92 w 2061"/>
                <a:gd name="T94" fmla="+- 0 4155 3754"/>
                <a:gd name="T95" fmla="*/ 4155 h 880"/>
                <a:gd name="T96" fmla="+- 0 2837 1943"/>
                <a:gd name="T97" fmla="*/ T96 w 2061"/>
                <a:gd name="T98" fmla="+- 0 4007 3754"/>
                <a:gd name="T99" fmla="*/ 4007 h 880"/>
                <a:gd name="T100" fmla="+- 0 2837 1943"/>
                <a:gd name="T101" fmla="*/ T100 w 2061"/>
                <a:gd name="T102" fmla="+- 0 3970 3754"/>
                <a:gd name="T103" fmla="*/ 3970 h 880"/>
                <a:gd name="T104" fmla="+- 0 2843 1943"/>
                <a:gd name="T105" fmla="*/ T104 w 2061"/>
                <a:gd name="T106" fmla="+- 0 3834 3754"/>
                <a:gd name="T107" fmla="*/ 3834 h 880"/>
                <a:gd name="T108" fmla="+- 0 3710 1943"/>
                <a:gd name="T109" fmla="*/ T108 w 2061"/>
                <a:gd name="T110" fmla="+- 0 4320 3754"/>
                <a:gd name="T111" fmla="*/ 4320 h 880"/>
                <a:gd name="T112" fmla="+- 0 4003 1943"/>
                <a:gd name="T113" fmla="*/ T112 w 2061"/>
                <a:gd name="T114" fmla="+- 0 4247 3754"/>
                <a:gd name="T115" fmla="*/ 4247 h 880"/>
                <a:gd name="T116" fmla="+- 0 2750 1943"/>
                <a:gd name="T117" fmla="*/ T116 w 2061"/>
                <a:gd name="T118" fmla="+- 0 4287 3754"/>
                <a:gd name="T119" fmla="*/ 4287 h 880"/>
                <a:gd name="T120" fmla="+- 0 3167 1943"/>
                <a:gd name="T121" fmla="*/ T120 w 2061"/>
                <a:gd name="T122" fmla="+- 0 4249 3754"/>
                <a:gd name="T123" fmla="*/ 4249 h 880"/>
                <a:gd name="T124" fmla="+- 0 2931 1943"/>
                <a:gd name="T125" fmla="*/ T124 w 2061"/>
                <a:gd name="T126" fmla="+- 0 4230 3754"/>
                <a:gd name="T127" fmla="*/ 4230 h 880"/>
                <a:gd name="T128" fmla="+- 0 3017 1943"/>
                <a:gd name="T129" fmla="*/ T128 w 2061"/>
                <a:gd name="T130" fmla="+- 0 4040 3754"/>
                <a:gd name="T131" fmla="*/ 4040 h 880"/>
                <a:gd name="T132" fmla="+- 0 3614 1943"/>
                <a:gd name="T133" fmla="*/ T132 w 2061"/>
                <a:gd name="T134" fmla="+- 0 3777 3754"/>
                <a:gd name="T135" fmla="*/ 3777 h 880"/>
                <a:gd name="T136" fmla="+- 0 3500 1943"/>
                <a:gd name="T137" fmla="*/ T136 w 2061"/>
                <a:gd name="T138" fmla="+- 0 3928 3754"/>
                <a:gd name="T139" fmla="*/ 3928 h 880"/>
                <a:gd name="T140" fmla="+- 0 3445 1943"/>
                <a:gd name="T141" fmla="*/ T140 w 2061"/>
                <a:gd name="T142" fmla="+- 0 3990 3754"/>
                <a:gd name="T143" fmla="*/ 3990 h 880"/>
                <a:gd name="T144" fmla="+- 0 3019 1943"/>
                <a:gd name="T145" fmla="*/ T144 w 2061"/>
                <a:gd name="T146" fmla="+- 0 4193 3754"/>
                <a:gd name="T147" fmla="*/ 4193 h 880"/>
                <a:gd name="T148" fmla="+- 0 2930 1943"/>
                <a:gd name="T149" fmla="*/ T148 w 2061"/>
                <a:gd name="T150" fmla="+- 0 4240 3754"/>
                <a:gd name="T151" fmla="*/ 4240 h 880"/>
                <a:gd name="T152" fmla="+- 0 3167 1943"/>
                <a:gd name="T153" fmla="*/ T152 w 2061"/>
                <a:gd name="T154" fmla="+- 0 4249 3754"/>
                <a:gd name="T155" fmla="*/ 4249 h 880"/>
                <a:gd name="T156" fmla="+- 0 3332 1943"/>
                <a:gd name="T157" fmla="*/ T156 w 2061"/>
                <a:gd name="T158" fmla="+- 0 4144 3754"/>
                <a:gd name="T159" fmla="*/ 4144 h 880"/>
                <a:gd name="T160" fmla="+- 0 3503 1943"/>
                <a:gd name="T161" fmla="*/ T160 w 2061"/>
                <a:gd name="T162" fmla="+- 0 4034 3754"/>
                <a:gd name="T163" fmla="*/ 4034 h 880"/>
                <a:gd name="T164" fmla="+- 0 3626 1943"/>
                <a:gd name="T165" fmla="*/ T164 w 2061"/>
                <a:gd name="T166" fmla="+- 0 4020 3754"/>
                <a:gd name="T167" fmla="*/ 4020 h 880"/>
                <a:gd name="T168" fmla="+- 0 3570 1943"/>
                <a:gd name="T169" fmla="*/ T168 w 2061"/>
                <a:gd name="T170" fmla="+- 0 3954 3754"/>
                <a:gd name="T171" fmla="*/ 3954 h 880"/>
                <a:gd name="T172" fmla="+- 0 3593 1943"/>
                <a:gd name="T173" fmla="*/ T172 w 2061"/>
                <a:gd name="T174" fmla="+- 0 3866 3754"/>
                <a:gd name="T175" fmla="*/ 3866 h 880"/>
                <a:gd name="T176" fmla="+- 0 3803 1943"/>
                <a:gd name="T177" fmla="*/ T176 w 2061"/>
                <a:gd name="T178" fmla="+- 0 3960 3754"/>
                <a:gd name="T179" fmla="*/ 3960 h 880"/>
                <a:gd name="T180" fmla="+- 0 3707 1943"/>
                <a:gd name="T181" fmla="*/ T180 w 2061"/>
                <a:gd name="T182" fmla="+- 0 4054 3754"/>
                <a:gd name="T183" fmla="*/ 4054 h 880"/>
                <a:gd name="T184" fmla="+- 0 3803 1943"/>
                <a:gd name="T185" fmla="*/ T184 w 2061"/>
                <a:gd name="T186" fmla="+- 0 3960 3754"/>
                <a:gd name="T187" fmla="*/ 3960 h 880"/>
                <a:gd name="T188" fmla="+- 0 3610 1943"/>
                <a:gd name="T189" fmla="*/ T188 w 2061"/>
                <a:gd name="T190" fmla="+- 0 3925 3754"/>
                <a:gd name="T191" fmla="*/ 3925 h 880"/>
                <a:gd name="T192" fmla="+- 0 3671 1943"/>
                <a:gd name="T193" fmla="*/ T192 w 2061"/>
                <a:gd name="T194" fmla="+- 0 3954 3754"/>
                <a:gd name="T195" fmla="*/ 3954 h 8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2061" h="880">
                  <a:moveTo>
                    <a:pt x="0" y="716"/>
                  </a:moveTo>
                  <a:lnTo>
                    <a:pt x="37" y="742"/>
                  </a:lnTo>
                  <a:lnTo>
                    <a:pt x="135" y="798"/>
                  </a:lnTo>
                  <a:lnTo>
                    <a:pt x="276" y="854"/>
                  </a:lnTo>
                  <a:lnTo>
                    <a:pt x="440" y="880"/>
                  </a:lnTo>
                  <a:lnTo>
                    <a:pt x="490" y="873"/>
                  </a:lnTo>
                  <a:lnTo>
                    <a:pt x="551" y="856"/>
                  </a:lnTo>
                  <a:lnTo>
                    <a:pt x="622" y="828"/>
                  </a:lnTo>
                  <a:lnTo>
                    <a:pt x="702" y="792"/>
                  </a:lnTo>
                  <a:lnTo>
                    <a:pt x="706" y="789"/>
                  </a:lnTo>
                  <a:lnTo>
                    <a:pt x="351" y="789"/>
                  </a:lnTo>
                  <a:lnTo>
                    <a:pt x="225" y="771"/>
                  </a:lnTo>
                  <a:lnTo>
                    <a:pt x="0" y="716"/>
                  </a:lnTo>
                  <a:close/>
                  <a:moveTo>
                    <a:pt x="1683" y="266"/>
                  </a:moveTo>
                  <a:lnTo>
                    <a:pt x="1600" y="266"/>
                  </a:lnTo>
                  <a:lnTo>
                    <a:pt x="1624" y="317"/>
                  </a:lnTo>
                  <a:lnTo>
                    <a:pt x="1646" y="485"/>
                  </a:lnTo>
                  <a:lnTo>
                    <a:pt x="1674" y="820"/>
                  </a:lnTo>
                  <a:lnTo>
                    <a:pt x="1914" y="693"/>
                  </a:lnTo>
                  <a:lnTo>
                    <a:pt x="2007" y="566"/>
                  </a:lnTo>
                  <a:lnTo>
                    <a:pt x="1767" y="566"/>
                  </a:lnTo>
                  <a:lnTo>
                    <a:pt x="1759" y="541"/>
                  </a:lnTo>
                  <a:lnTo>
                    <a:pt x="1742" y="484"/>
                  </a:lnTo>
                  <a:lnTo>
                    <a:pt x="1722" y="423"/>
                  </a:lnTo>
                  <a:lnTo>
                    <a:pt x="1707" y="386"/>
                  </a:lnTo>
                  <a:lnTo>
                    <a:pt x="1702" y="372"/>
                  </a:lnTo>
                  <a:lnTo>
                    <a:pt x="1716" y="349"/>
                  </a:lnTo>
                  <a:lnTo>
                    <a:pt x="1764" y="300"/>
                  </a:lnTo>
                  <a:lnTo>
                    <a:pt x="1660" y="300"/>
                  </a:lnTo>
                  <a:lnTo>
                    <a:pt x="1683" y="266"/>
                  </a:lnTo>
                  <a:close/>
                  <a:moveTo>
                    <a:pt x="900" y="80"/>
                  </a:moveTo>
                  <a:lnTo>
                    <a:pt x="807" y="320"/>
                  </a:lnTo>
                  <a:lnTo>
                    <a:pt x="771" y="369"/>
                  </a:lnTo>
                  <a:lnTo>
                    <a:pt x="684" y="485"/>
                  </a:lnTo>
                  <a:lnTo>
                    <a:pt x="579" y="618"/>
                  </a:lnTo>
                  <a:lnTo>
                    <a:pt x="487" y="720"/>
                  </a:lnTo>
                  <a:lnTo>
                    <a:pt x="423" y="772"/>
                  </a:lnTo>
                  <a:lnTo>
                    <a:pt x="351" y="789"/>
                  </a:lnTo>
                  <a:lnTo>
                    <a:pt x="706" y="789"/>
                  </a:lnTo>
                  <a:lnTo>
                    <a:pt x="787" y="749"/>
                  </a:lnTo>
                  <a:lnTo>
                    <a:pt x="877" y="700"/>
                  </a:lnTo>
                  <a:lnTo>
                    <a:pt x="968" y="649"/>
                  </a:lnTo>
                  <a:lnTo>
                    <a:pt x="1060" y="595"/>
                  </a:lnTo>
                  <a:lnTo>
                    <a:pt x="1150" y="540"/>
                  </a:lnTo>
                  <a:lnTo>
                    <a:pt x="1162" y="533"/>
                  </a:lnTo>
                  <a:lnTo>
                    <a:pt x="807" y="533"/>
                  </a:lnTo>
                  <a:lnTo>
                    <a:pt x="821" y="492"/>
                  </a:lnTo>
                  <a:lnTo>
                    <a:pt x="850" y="401"/>
                  </a:lnTo>
                  <a:lnTo>
                    <a:pt x="880" y="305"/>
                  </a:lnTo>
                  <a:lnTo>
                    <a:pt x="894" y="253"/>
                  </a:lnTo>
                  <a:lnTo>
                    <a:pt x="894" y="239"/>
                  </a:lnTo>
                  <a:lnTo>
                    <a:pt x="894" y="216"/>
                  </a:lnTo>
                  <a:lnTo>
                    <a:pt x="896" y="169"/>
                  </a:lnTo>
                  <a:lnTo>
                    <a:pt x="900" y="80"/>
                  </a:lnTo>
                  <a:close/>
                  <a:moveTo>
                    <a:pt x="2060" y="493"/>
                  </a:moveTo>
                  <a:lnTo>
                    <a:pt x="1767" y="566"/>
                  </a:lnTo>
                  <a:lnTo>
                    <a:pt x="2007" y="566"/>
                  </a:lnTo>
                  <a:lnTo>
                    <a:pt x="2060" y="493"/>
                  </a:lnTo>
                  <a:close/>
                  <a:moveTo>
                    <a:pt x="1074" y="286"/>
                  </a:moveTo>
                  <a:lnTo>
                    <a:pt x="807" y="533"/>
                  </a:lnTo>
                  <a:lnTo>
                    <a:pt x="1162" y="533"/>
                  </a:lnTo>
                  <a:lnTo>
                    <a:pt x="1224" y="495"/>
                  </a:lnTo>
                  <a:lnTo>
                    <a:pt x="981" y="495"/>
                  </a:lnTo>
                  <a:lnTo>
                    <a:pt x="988" y="476"/>
                  </a:lnTo>
                  <a:lnTo>
                    <a:pt x="1016" y="413"/>
                  </a:lnTo>
                  <a:lnTo>
                    <a:pt x="1074" y="286"/>
                  </a:lnTo>
                  <a:close/>
                  <a:moveTo>
                    <a:pt x="1694" y="0"/>
                  </a:moveTo>
                  <a:lnTo>
                    <a:pt x="1671" y="23"/>
                  </a:lnTo>
                  <a:lnTo>
                    <a:pt x="1615" y="95"/>
                  </a:lnTo>
                  <a:lnTo>
                    <a:pt x="1557" y="174"/>
                  </a:lnTo>
                  <a:lnTo>
                    <a:pt x="1527" y="220"/>
                  </a:lnTo>
                  <a:lnTo>
                    <a:pt x="1502" y="236"/>
                  </a:lnTo>
                  <a:lnTo>
                    <a:pt x="1442" y="267"/>
                  </a:lnTo>
                  <a:lnTo>
                    <a:pt x="1076" y="439"/>
                  </a:lnTo>
                  <a:lnTo>
                    <a:pt x="1014" y="470"/>
                  </a:lnTo>
                  <a:lnTo>
                    <a:pt x="987" y="486"/>
                  </a:lnTo>
                  <a:lnTo>
                    <a:pt x="981" y="495"/>
                  </a:lnTo>
                  <a:lnTo>
                    <a:pt x="1224" y="495"/>
                  </a:lnTo>
                  <a:lnTo>
                    <a:pt x="1236" y="487"/>
                  </a:lnTo>
                  <a:lnTo>
                    <a:pt x="1389" y="390"/>
                  </a:lnTo>
                  <a:lnTo>
                    <a:pt x="1539" y="293"/>
                  </a:lnTo>
                  <a:lnTo>
                    <a:pt x="1560" y="280"/>
                  </a:lnTo>
                  <a:lnTo>
                    <a:pt x="1600" y="266"/>
                  </a:lnTo>
                  <a:lnTo>
                    <a:pt x="1683" y="266"/>
                  </a:lnTo>
                  <a:lnTo>
                    <a:pt x="1728" y="200"/>
                  </a:lnTo>
                  <a:lnTo>
                    <a:pt x="1627" y="200"/>
                  </a:lnTo>
                  <a:lnTo>
                    <a:pt x="1628" y="177"/>
                  </a:lnTo>
                  <a:lnTo>
                    <a:pt x="1650" y="112"/>
                  </a:lnTo>
                  <a:lnTo>
                    <a:pt x="1694" y="0"/>
                  </a:lnTo>
                  <a:close/>
                  <a:moveTo>
                    <a:pt x="1860" y="206"/>
                  </a:moveTo>
                  <a:lnTo>
                    <a:pt x="1660" y="300"/>
                  </a:lnTo>
                  <a:lnTo>
                    <a:pt x="1764" y="300"/>
                  </a:lnTo>
                  <a:lnTo>
                    <a:pt x="1764" y="299"/>
                  </a:lnTo>
                  <a:lnTo>
                    <a:pt x="1860" y="206"/>
                  </a:lnTo>
                  <a:close/>
                  <a:moveTo>
                    <a:pt x="1827" y="53"/>
                  </a:moveTo>
                  <a:lnTo>
                    <a:pt x="1667" y="171"/>
                  </a:lnTo>
                  <a:lnTo>
                    <a:pt x="1627" y="200"/>
                  </a:lnTo>
                  <a:lnTo>
                    <a:pt x="1728" y="200"/>
                  </a:lnTo>
                  <a:lnTo>
                    <a:pt x="1827" y="53"/>
                  </a:lnTo>
                  <a:close/>
                </a:path>
              </a:pathLst>
            </a:custGeom>
            <a:solidFill>
              <a:srgbClr val="00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8" name="AutoShape 452"/>
            <p:cNvSpPr>
              <a:spLocks/>
            </p:cNvSpPr>
            <p:nvPr/>
          </p:nvSpPr>
          <p:spPr bwMode="auto">
            <a:xfrm>
              <a:off x="1942" y="4487"/>
              <a:ext cx="868" cy="962"/>
            </a:xfrm>
            <a:custGeom>
              <a:avLst/>
              <a:gdLst>
                <a:gd name="T0" fmla="+- 0 2005 1942"/>
                <a:gd name="T1" fmla="*/ T0 w 868"/>
                <a:gd name="T2" fmla="+- 0 5389 4487"/>
                <a:gd name="T3" fmla="*/ 5389 h 962"/>
                <a:gd name="T4" fmla="+- 0 1975 1942"/>
                <a:gd name="T5" fmla="*/ T4 w 868"/>
                <a:gd name="T6" fmla="+- 0 5411 4487"/>
                <a:gd name="T7" fmla="*/ 5411 h 962"/>
                <a:gd name="T8" fmla="+- 0 1943 1942"/>
                <a:gd name="T9" fmla="*/ T8 w 868"/>
                <a:gd name="T10" fmla="+- 0 5440 4487"/>
                <a:gd name="T11" fmla="*/ 5440 h 962"/>
                <a:gd name="T12" fmla="+- 0 1942 1942"/>
                <a:gd name="T13" fmla="*/ T12 w 868"/>
                <a:gd name="T14" fmla="+- 0 5449 4487"/>
                <a:gd name="T15" fmla="*/ 5449 h 962"/>
                <a:gd name="T16" fmla="+- 0 1962 1942"/>
                <a:gd name="T17" fmla="*/ T16 w 868"/>
                <a:gd name="T18" fmla="+- 0 5433 4487"/>
                <a:gd name="T19" fmla="*/ 5433 h 962"/>
                <a:gd name="T20" fmla="+- 0 2005 1942"/>
                <a:gd name="T21" fmla="*/ T20 w 868"/>
                <a:gd name="T22" fmla="+- 0 5389 4487"/>
                <a:gd name="T23" fmla="*/ 5389 h 962"/>
                <a:gd name="T24" fmla="+- 0 2440 1942"/>
                <a:gd name="T25" fmla="*/ T24 w 868"/>
                <a:gd name="T26" fmla="+- 0 5298 4487"/>
                <a:gd name="T27" fmla="*/ 5298 h 962"/>
                <a:gd name="T28" fmla="+- 0 2180 1942"/>
                <a:gd name="T29" fmla="*/ T28 w 868"/>
                <a:gd name="T30" fmla="+- 0 5298 4487"/>
                <a:gd name="T31" fmla="*/ 5298 h 962"/>
                <a:gd name="T32" fmla="+- 0 2246 1942"/>
                <a:gd name="T33" fmla="*/ T32 w 868"/>
                <a:gd name="T34" fmla="+- 0 5301 4487"/>
                <a:gd name="T35" fmla="*/ 5301 h 962"/>
                <a:gd name="T36" fmla="+- 0 2321 1942"/>
                <a:gd name="T37" fmla="*/ T36 w 868"/>
                <a:gd name="T38" fmla="+- 0 5311 4487"/>
                <a:gd name="T39" fmla="*/ 5311 h 962"/>
                <a:gd name="T40" fmla="+- 0 2383 1942"/>
                <a:gd name="T41" fmla="*/ T40 w 868"/>
                <a:gd name="T42" fmla="+- 0 5327 4487"/>
                <a:gd name="T43" fmla="*/ 5327 h 962"/>
                <a:gd name="T44" fmla="+- 0 2445 1942"/>
                <a:gd name="T45" fmla="*/ T44 w 868"/>
                <a:gd name="T46" fmla="+- 0 5356 4487"/>
                <a:gd name="T47" fmla="*/ 5356 h 962"/>
                <a:gd name="T48" fmla="+- 0 2515 1942"/>
                <a:gd name="T49" fmla="*/ T48 w 868"/>
                <a:gd name="T50" fmla="+- 0 5394 4487"/>
                <a:gd name="T51" fmla="*/ 5394 h 962"/>
                <a:gd name="T52" fmla="+- 0 2573 1942"/>
                <a:gd name="T53" fmla="*/ T52 w 868"/>
                <a:gd name="T54" fmla="+- 0 5426 4487"/>
                <a:gd name="T55" fmla="*/ 5426 h 962"/>
                <a:gd name="T56" fmla="+- 0 2597 1942"/>
                <a:gd name="T57" fmla="*/ T56 w 868"/>
                <a:gd name="T58" fmla="+- 0 5440 4487"/>
                <a:gd name="T59" fmla="*/ 5440 h 962"/>
                <a:gd name="T60" fmla="+- 0 2561 1942"/>
                <a:gd name="T61" fmla="*/ T60 w 868"/>
                <a:gd name="T62" fmla="+- 0 5393 4487"/>
                <a:gd name="T63" fmla="*/ 5393 h 962"/>
                <a:gd name="T64" fmla="+- 0 2534 1942"/>
                <a:gd name="T65" fmla="*/ T64 w 868"/>
                <a:gd name="T66" fmla="+- 0 5364 4487"/>
                <a:gd name="T67" fmla="*/ 5364 h 962"/>
                <a:gd name="T68" fmla="+- 0 2504 1942"/>
                <a:gd name="T69" fmla="*/ T68 w 868"/>
                <a:gd name="T70" fmla="+- 0 5339 4487"/>
                <a:gd name="T71" fmla="*/ 5339 h 962"/>
                <a:gd name="T72" fmla="+- 0 2457 1942"/>
                <a:gd name="T73" fmla="*/ T72 w 868"/>
                <a:gd name="T74" fmla="+- 0 5307 4487"/>
                <a:gd name="T75" fmla="*/ 5307 h 962"/>
                <a:gd name="T76" fmla="+- 0 2440 1942"/>
                <a:gd name="T77" fmla="*/ T76 w 868"/>
                <a:gd name="T78" fmla="+- 0 5298 4487"/>
                <a:gd name="T79" fmla="*/ 5298 h 962"/>
                <a:gd name="T80" fmla="+- 0 2030 1942"/>
                <a:gd name="T81" fmla="*/ T80 w 868"/>
                <a:gd name="T82" fmla="+- 0 4540 4487"/>
                <a:gd name="T83" fmla="*/ 4540 h 962"/>
                <a:gd name="T84" fmla="+- 0 2130 1942"/>
                <a:gd name="T85" fmla="*/ T84 w 868"/>
                <a:gd name="T86" fmla="+- 0 5260 4487"/>
                <a:gd name="T87" fmla="*/ 5260 h 962"/>
                <a:gd name="T88" fmla="+- 0 2018 1942"/>
                <a:gd name="T89" fmla="*/ T88 w 868"/>
                <a:gd name="T90" fmla="+- 0 5376 4487"/>
                <a:gd name="T91" fmla="*/ 5376 h 962"/>
                <a:gd name="T92" fmla="+- 0 2005 1942"/>
                <a:gd name="T93" fmla="*/ T92 w 868"/>
                <a:gd name="T94" fmla="+- 0 5389 4487"/>
                <a:gd name="T95" fmla="*/ 5389 h 962"/>
                <a:gd name="T96" fmla="+- 0 2038 1942"/>
                <a:gd name="T97" fmla="*/ T96 w 868"/>
                <a:gd name="T98" fmla="+- 0 5365 4487"/>
                <a:gd name="T99" fmla="*/ 5365 h 962"/>
                <a:gd name="T100" fmla="+- 0 2105 1942"/>
                <a:gd name="T101" fmla="*/ T100 w 868"/>
                <a:gd name="T102" fmla="+- 0 5322 4487"/>
                <a:gd name="T103" fmla="*/ 5322 h 962"/>
                <a:gd name="T104" fmla="+- 0 2143 1942"/>
                <a:gd name="T105" fmla="*/ T104 w 868"/>
                <a:gd name="T106" fmla="+- 0 5300 4487"/>
                <a:gd name="T107" fmla="*/ 5300 h 962"/>
                <a:gd name="T108" fmla="+- 0 2180 1942"/>
                <a:gd name="T109" fmla="*/ T108 w 868"/>
                <a:gd name="T110" fmla="+- 0 5298 4487"/>
                <a:gd name="T111" fmla="*/ 5298 h 962"/>
                <a:gd name="T112" fmla="+- 0 2440 1942"/>
                <a:gd name="T113" fmla="*/ T112 w 868"/>
                <a:gd name="T114" fmla="+- 0 5298 4487"/>
                <a:gd name="T115" fmla="*/ 5298 h 962"/>
                <a:gd name="T116" fmla="+- 0 2378 1942"/>
                <a:gd name="T117" fmla="*/ T116 w 868"/>
                <a:gd name="T118" fmla="+- 0 5265 4487"/>
                <a:gd name="T119" fmla="*/ 5265 h 962"/>
                <a:gd name="T120" fmla="+- 0 2283 1942"/>
                <a:gd name="T121" fmla="*/ T120 w 868"/>
                <a:gd name="T122" fmla="+- 0 5224 4487"/>
                <a:gd name="T123" fmla="*/ 5224 h 962"/>
                <a:gd name="T124" fmla="+- 0 2204 1942"/>
                <a:gd name="T125" fmla="*/ T124 w 868"/>
                <a:gd name="T126" fmla="+- 0 5193 4487"/>
                <a:gd name="T127" fmla="*/ 5193 h 962"/>
                <a:gd name="T128" fmla="+- 0 2170 1942"/>
                <a:gd name="T129" fmla="*/ T128 w 868"/>
                <a:gd name="T130" fmla="+- 0 5180 4487"/>
                <a:gd name="T131" fmla="*/ 5180 h 962"/>
                <a:gd name="T132" fmla="+- 0 2473 1942"/>
                <a:gd name="T133" fmla="*/ T132 w 868"/>
                <a:gd name="T134" fmla="+- 0 5180 4487"/>
                <a:gd name="T135" fmla="*/ 5180 h 962"/>
                <a:gd name="T136" fmla="+- 0 2243 1942"/>
                <a:gd name="T137" fmla="*/ T136 w 868"/>
                <a:gd name="T138" fmla="+- 0 5040 4487"/>
                <a:gd name="T139" fmla="*/ 5040 h 962"/>
                <a:gd name="T140" fmla="+- 0 2346 1942"/>
                <a:gd name="T141" fmla="*/ T140 w 868"/>
                <a:gd name="T142" fmla="+- 0 5019 4487"/>
                <a:gd name="T143" fmla="*/ 5019 h 962"/>
                <a:gd name="T144" fmla="+- 0 2415 1942"/>
                <a:gd name="T145" fmla="*/ T144 w 868"/>
                <a:gd name="T146" fmla="+- 0 4995 4487"/>
                <a:gd name="T147" fmla="*/ 4995 h 962"/>
                <a:gd name="T148" fmla="+- 0 2481 1942"/>
                <a:gd name="T149" fmla="*/ T148 w 868"/>
                <a:gd name="T150" fmla="+- 0 4951 4487"/>
                <a:gd name="T151" fmla="*/ 4951 h 962"/>
                <a:gd name="T152" fmla="+- 0 2577 1942"/>
                <a:gd name="T153" fmla="*/ T152 w 868"/>
                <a:gd name="T154" fmla="+- 0 4874 4487"/>
                <a:gd name="T155" fmla="*/ 4874 h 962"/>
                <a:gd name="T156" fmla="+- 0 2681 1942"/>
                <a:gd name="T157" fmla="*/ T156 w 868"/>
                <a:gd name="T158" fmla="+- 0 4782 4487"/>
                <a:gd name="T159" fmla="*/ 4782 h 962"/>
                <a:gd name="T160" fmla="+- 0 2753 1942"/>
                <a:gd name="T161" fmla="*/ T160 w 868"/>
                <a:gd name="T162" fmla="+- 0 4710 4487"/>
                <a:gd name="T163" fmla="*/ 4710 h 962"/>
                <a:gd name="T164" fmla="+- 0 2796 1942"/>
                <a:gd name="T165" fmla="*/ T164 w 868"/>
                <a:gd name="T166" fmla="+- 0 4664 4487"/>
                <a:gd name="T167" fmla="*/ 4664 h 962"/>
                <a:gd name="T168" fmla="+- 0 2810 1942"/>
                <a:gd name="T169" fmla="*/ T168 w 868"/>
                <a:gd name="T170" fmla="+- 0 4647 4487"/>
                <a:gd name="T171" fmla="*/ 4647 h 962"/>
                <a:gd name="T172" fmla="+- 0 2810 1942"/>
                <a:gd name="T173" fmla="*/ T172 w 868"/>
                <a:gd name="T174" fmla="+- 0 4640 4487"/>
                <a:gd name="T175" fmla="*/ 4640 h 962"/>
                <a:gd name="T176" fmla="+- 0 2410 1942"/>
                <a:gd name="T177" fmla="*/ T176 w 868"/>
                <a:gd name="T178" fmla="+- 0 4640 4487"/>
                <a:gd name="T179" fmla="*/ 4640 h 962"/>
                <a:gd name="T180" fmla="+- 0 2306 1942"/>
                <a:gd name="T181" fmla="*/ T180 w 868"/>
                <a:gd name="T182" fmla="+- 0 4628 4487"/>
                <a:gd name="T183" fmla="*/ 4628 h 962"/>
                <a:gd name="T184" fmla="+- 0 2180 1942"/>
                <a:gd name="T185" fmla="*/ T184 w 868"/>
                <a:gd name="T186" fmla="+- 0 4593 4487"/>
                <a:gd name="T187" fmla="*/ 4593 h 962"/>
                <a:gd name="T188" fmla="+- 0 2074 1942"/>
                <a:gd name="T189" fmla="*/ T188 w 868"/>
                <a:gd name="T190" fmla="+- 0 4557 4487"/>
                <a:gd name="T191" fmla="*/ 4557 h 962"/>
                <a:gd name="T192" fmla="+- 0 2030 1942"/>
                <a:gd name="T193" fmla="*/ T192 w 868"/>
                <a:gd name="T194" fmla="+- 0 4540 4487"/>
                <a:gd name="T195" fmla="*/ 4540 h 962"/>
                <a:gd name="T196" fmla="+- 0 2473 1942"/>
                <a:gd name="T197" fmla="*/ T196 w 868"/>
                <a:gd name="T198" fmla="+- 0 5180 4487"/>
                <a:gd name="T199" fmla="*/ 5180 h 962"/>
                <a:gd name="T200" fmla="+- 0 2170 1942"/>
                <a:gd name="T201" fmla="*/ T200 w 868"/>
                <a:gd name="T202" fmla="+- 0 5180 4487"/>
                <a:gd name="T203" fmla="*/ 5180 h 962"/>
                <a:gd name="T204" fmla="+- 0 2517 1942"/>
                <a:gd name="T205" fmla="*/ T204 w 868"/>
                <a:gd name="T206" fmla="+- 0 5207 4487"/>
                <a:gd name="T207" fmla="*/ 5207 h 962"/>
                <a:gd name="T208" fmla="+- 0 2473 1942"/>
                <a:gd name="T209" fmla="*/ T208 w 868"/>
                <a:gd name="T210" fmla="+- 0 5180 4487"/>
                <a:gd name="T211" fmla="*/ 5180 h 962"/>
                <a:gd name="T212" fmla="+- 0 2803 1942"/>
                <a:gd name="T213" fmla="*/ T212 w 868"/>
                <a:gd name="T214" fmla="+- 0 4487 4487"/>
                <a:gd name="T215" fmla="*/ 4487 h 962"/>
                <a:gd name="T216" fmla="+- 0 2636 1942"/>
                <a:gd name="T217" fmla="*/ T216 w 868"/>
                <a:gd name="T218" fmla="+- 0 4572 4487"/>
                <a:gd name="T219" fmla="*/ 4572 h 962"/>
                <a:gd name="T220" fmla="+- 0 2539 1942"/>
                <a:gd name="T221" fmla="*/ T220 w 868"/>
                <a:gd name="T222" fmla="+- 0 4616 4487"/>
                <a:gd name="T223" fmla="*/ 4616 h 962"/>
                <a:gd name="T224" fmla="+- 0 2476 1942"/>
                <a:gd name="T225" fmla="*/ T224 w 868"/>
                <a:gd name="T226" fmla="+- 0 4634 4487"/>
                <a:gd name="T227" fmla="*/ 4634 h 962"/>
                <a:gd name="T228" fmla="+- 0 2410 1942"/>
                <a:gd name="T229" fmla="*/ T228 w 868"/>
                <a:gd name="T230" fmla="+- 0 4640 4487"/>
                <a:gd name="T231" fmla="*/ 4640 h 962"/>
                <a:gd name="T232" fmla="+- 0 2810 1942"/>
                <a:gd name="T233" fmla="*/ T232 w 868"/>
                <a:gd name="T234" fmla="+- 0 4640 4487"/>
                <a:gd name="T235" fmla="*/ 4640 h 962"/>
                <a:gd name="T236" fmla="+- 0 2803 1942"/>
                <a:gd name="T237" fmla="*/ T236 w 868"/>
                <a:gd name="T238" fmla="+- 0 4487 4487"/>
                <a:gd name="T239" fmla="*/ 4487 h 9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868" h="962">
                  <a:moveTo>
                    <a:pt x="63" y="902"/>
                  </a:moveTo>
                  <a:lnTo>
                    <a:pt x="33" y="924"/>
                  </a:lnTo>
                  <a:lnTo>
                    <a:pt x="1" y="953"/>
                  </a:lnTo>
                  <a:lnTo>
                    <a:pt x="0" y="962"/>
                  </a:lnTo>
                  <a:lnTo>
                    <a:pt x="20" y="946"/>
                  </a:lnTo>
                  <a:lnTo>
                    <a:pt x="63" y="902"/>
                  </a:lnTo>
                  <a:close/>
                  <a:moveTo>
                    <a:pt x="498" y="811"/>
                  </a:moveTo>
                  <a:lnTo>
                    <a:pt x="238" y="811"/>
                  </a:lnTo>
                  <a:lnTo>
                    <a:pt x="304" y="814"/>
                  </a:lnTo>
                  <a:lnTo>
                    <a:pt x="379" y="824"/>
                  </a:lnTo>
                  <a:lnTo>
                    <a:pt x="441" y="840"/>
                  </a:lnTo>
                  <a:lnTo>
                    <a:pt x="503" y="869"/>
                  </a:lnTo>
                  <a:lnTo>
                    <a:pt x="573" y="907"/>
                  </a:lnTo>
                  <a:lnTo>
                    <a:pt x="631" y="939"/>
                  </a:lnTo>
                  <a:lnTo>
                    <a:pt x="655" y="953"/>
                  </a:lnTo>
                  <a:lnTo>
                    <a:pt x="619" y="906"/>
                  </a:lnTo>
                  <a:lnTo>
                    <a:pt x="592" y="877"/>
                  </a:lnTo>
                  <a:lnTo>
                    <a:pt x="562" y="852"/>
                  </a:lnTo>
                  <a:lnTo>
                    <a:pt x="515" y="820"/>
                  </a:lnTo>
                  <a:lnTo>
                    <a:pt x="498" y="811"/>
                  </a:lnTo>
                  <a:close/>
                  <a:moveTo>
                    <a:pt x="88" y="53"/>
                  </a:moveTo>
                  <a:lnTo>
                    <a:pt x="188" y="773"/>
                  </a:lnTo>
                  <a:lnTo>
                    <a:pt x="76" y="889"/>
                  </a:lnTo>
                  <a:lnTo>
                    <a:pt x="63" y="902"/>
                  </a:lnTo>
                  <a:lnTo>
                    <a:pt x="96" y="878"/>
                  </a:lnTo>
                  <a:lnTo>
                    <a:pt x="163" y="835"/>
                  </a:lnTo>
                  <a:lnTo>
                    <a:pt x="201" y="813"/>
                  </a:lnTo>
                  <a:lnTo>
                    <a:pt x="238" y="811"/>
                  </a:lnTo>
                  <a:lnTo>
                    <a:pt x="498" y="811"/>
                  </a:lnTo>
                  <a:lnTo>
                    <a:pt x="436" y="778"/>
                  </a:lnTo>
                  <a:lnTo>
                    <a:pt x="341" y="737"/>
                  </a:lnTo>
                  <a:lnTo>
                    <a:pt x="262" y="706"/>
                  </a:lnTo>
                  <a:lnTo>
                    <a:pt x="228" y="693"/>
                  </a:lnTo>
                  <a:lnTo>
                    <a:pt x="531" y="693"/>
                  </a:lnTo>
                  <a:lnTo>
                    <a:pt x="301" y="553"/>
                  </a:lnTo>
                  <a:lnTo>
                    <a:pt x="404" y="532"/>
                  </a:lnTo>
                  <a:lnTo>
                    <a:pt x="473" y="508"/>
                  </a:lnTo>
                  <a:lnTo>
                    <a:pt x="539" y="464"/>
                  </a:lnTo>
                  <a:lnTo>
                    <a:pt x="635" y="387"/>
                  </a:lnTo>
                  <a:lnTo>
                    <a:pt x="739" y="295"/>
                  </a:lnTo>
                  <a:lnTo>
                    <a:pt x="811" y="223"/>
                  </a:lnTo>
                  <a:lnTo>
                    <a:pt x="854" y="177"/>
                  </a:lnTo>
                  <a:lnTo>
                    <a:pt x="868" y="160"/>
                  </a:lnTo>
                  <a:lnTo>
                    <a:pt x="868" y="153"/>
                  </a:lnTo>
                  <a:lnTo>
                    <a:pt x="468" y="153"/>
                  </a:lnTo>
                  <a:lnTo>
                    <a:pt x="364" y="141"/>
                  </a:lnTo>
                  <a:lnTo>
                    <a:pt x="238" y="106"/>
                  </a:lnTo>
                  <a:lnTo>
                    <a:pt x="132" y="70"/>
                  </a:lnTo>
                  <a:lnTo>
                    <a:pt x="88" y="53"/>
                  </a:lnTo>
                  <a:close/>
                  <a:moveTo>
                    <a:pt x="531" y="693"/>
                  </a:moveTo>
                  <a:lnTo>
                    <a:pt x="228" y="693"/>
                  </a:lnTo>
                  <a:lnTo>
                    <a:pt x="575" y="720"/>
                  </a:lnTo>
                  <a:lnTo>
                    <a:pt x="531" y="693"/>
                  </a:lnTo>
                  <a:close/>
                  <a:moveTo>
                    <a:pt x="861" y="0"/>
                  </a:moveTo>
                  <a:lnTo>
                    <a:pt x="694" y="85"/>
                  </a:lnTo>
                  <a:lnTo>
                    <a:pt x="597" y="129"/>
                  </a:lnTo>
                  <a:lnTo>
                    <a:pt x="534" y="147"/>
                  </a:lnTo>
                  <a:lnTo>
                    <a:pt x="468" y="153"/>
                  </a:lnTo>
                  <a:lnTo>
                    <a:pt x="868" y="153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00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1" name="AutoShape 451"/>
            <p:cNvSpPr>
              <a:spLocks/>
            </p:cNvSpPr>
            <p:nvPr/>
          </p:nvSpPr>
          <p:spPr bwMode="auto">
            <a:xfrm>
              <a:off x="3703" y="4560"/>
              <a:ext cx="1080" cy="594"/>
            </a:xfrm>
            <a:custGeom>
              <a:avLst/>
              <a:gdLst>
                <a:gd name="T0" fmla="+- 0 3877 3703"/>
                <a:gd name="T1" fmla="*/ T0 w 1080"/>
                <a:gd name="T2" fmla="+- 0 4954 4560"/>
                <a:gd name="T3" fmla="*/ 4954 h 594"/>
                <a:gd name="T4" fmla="+- 0 3703 3703"/>
                <a:gd name="T5" fmla="*/ T4 w 1080"/>
                <a:gd name="T6" fmla="+- 0 5027 4560"/>
                <a:gd name="T7" fmla="*/ 5027 h 594"/>
                <a:gd name="T8" fmla="+- 0 3770 3703"/>
                <a:gd name="T9" fmla="*/ T8 w 1080"/>
                <a:gd name="T10" fmla="+- 0 5154 4560"/>
                <a:gd name="T11" fmla="*/ 5154 h 594"/>
                <a:gd name="T12" fmla="+- 0 3841 3703"/>
                <a:gd name="T13" fmla="*/ T12 w 1080"/>
                <a:gd name="T14" fmla="+- 0 5147 4560"/>
                <a:gd name="T15" fmla="*/ 5147 h 594"/>
                <a:gd name="T16" fmla="+- 0 4014 3703"/>
                <a:gd name="T17" fmla="*/ T16 w 1080"/>
                <a:gd name="T18" fmla="+- 0 5123 4560"/>
                <a:gd name="T19" fmla="*/ 5123 h 594"/>
                <a:gd name="T20" fmla="+- 0 4228 3703"/>
                <a:gd name="T21" fmla="*/ T20 w 1080"/>
                <a:gd name="T22" fmla="+- 0 5078 4560"/>
                <a:gd name="T23" fmla="*/ 5078 h 594"/>
                <a:gd name="T24" fmla="+- 0 4258 3703"/>
                <a:gd name="T25" fmla="*/ T24 w 1080"/>
                <a:gd name="T26" fmla="+- 0 5067 4560"/>
                <a:gd name="T27" fmla="*/ 5067 h 594"/>
                <a:gd name="T28" fmla="+- 0 3943 3703"/>
                <a:gd name="T29" fmla="*/ T28 w 1080"/>
                <a:gd name="T30" fmla="+- 0 5067 4560"/>
                <a:gd name="T31" fmla="*/ 5067 h 594"/>
                <a:gd name="T32" fmla="+- 0 3877 3703"/>
                <a:gd name="T33" fmla="*/ T32 w 1080"/>
                <a:gd name="T34" fmla="+- 0 4954 4560"/>
                <a:gd name="T35" fmla="*/ 4954 h 594"/>
                <a:gd name="T36" fmla="+- 0 4717 3703"/>
                <a:gd name="T37" fmla="*/ T36 w 1080"/>
                <a:gd name="T38" fmla="+- 0 4560 4560"/>
                <a:gd name="T39" fmla="*/ 4560 h 594"/>
                <a:gd name="T40" fmla="+- 0 4590 3703"/>
                <a:gd name="T41" fmla="*/ T40 w 1080"/>
                <a:gd name="T42" fmla="+- 0 4660 4560"/>
                <a:gd name="T43" fmla="*/ 4660 h 594"/>
                <a:gd name="T44" fmla="+- 0 4617 3703"/>
                <a:gd name="T45" fmla="*/ T44 w 1080"/>
                <a:gd name="T46" fmla="+- 0 4740 4560"/>
                <a:gd name="T47" fmla="*/ 4740 h 594"/>
                <a:gd name="T48" fmla="+- 0 4584 3703"/>
                <a:gd name="T49" fmla="*/ T48 w 1080"/>
                <a:gd name="T50" fmla="+- 0 4772 4560"/>
                <a:gd name="T51" fmla="*/ 4772 h 594"/>
                <a:gd name="T52" fmla="+- 0 4509 3703"/>
                <a:gd name="T53" fmla="*/ T52 w 1080"/>
                <a:gd name="T54" fmla="+- 0 4845 4560"/>
                <a:gd name="T55" fmla="*/ 4845 h 594"/>
                <a:gd name="T56" fmla="+- 0 4423 3703"/>
                <a:gd name="T57" fmla="*/ T56 w 1080"/>
                <a:gd name="T58" fmla="+- 0 4923 4560"/>
                <a:gd name="T59" fmla="*/ 4923 h 594"/>
                <a:gd name="T60" fmla="+- 0 4357 3703"/>
                <a:gd name="T61" fmla="*/ T60 w 1080"/>
                <a:gd name="T62" fmla="+- 0 4974 4560"/>
                <a:gd name="T63" fmla="*/ 4974 h 594"/>
                <a:gd name="T64" fmla="+- 0 4316 3703"/>
                <a:gd name="T65" fmla="*/ T64 w 1080"/>
                <a:gd name="T66" fmla="+- 0 4994 4560"/>
                <a:gd name="T67" fmla="*/ 4994 h 594"/>
                <a:gd name="T68" fmla="+- 0 4260 3703"/>
                <a:gd name="T69" fmla="*/ T68 w 1080"/>
                <a:gd name="T70" fmla="+- 0 5010 4560"/>
                <a:gd name="T71" fmla="*/ 5010 h 594"/>
                <a:gd name="T72" fmla="+- 0 4149 3703"/>
                <a:gd name="T73" fmla="*/ T72 w 1080"/>
                <a:gd name="T74" fmla="+- 0 5032 4560"/>
                <a:gd name="T75" fmla="*/ 5032 h 594"/>
                <a:gd name="T76" fmla="+- 0 3943 3703"/>
                <a:gd name="T77" fmla="*/ T76 w 1080"/>
                <a:gd name="T78" fmla="+- 0 5067 4560"/>
                <a:gd name="T79" fmla="*/ 5067 h 594"/>
                <a:gd name="T80" fmla="+- 0 4258 3703"/>
                <a:gd name="T81" fmla="*/ T80 w 1080"/>
                <a:gd name="T82" fmla="+- 0 5067 4560"/>
                <a:gd name="T83" fmla="*/ 5067 h 594"/>
                <a:gd name="T84" fmla="+- 0 4423 3703"/>
                <a:gd name="T85" fmla="*/ T84 w 1080"/>
                <a:gd name="T86" fmla="+- 0 5007 4560"/>
                <a:gd name="T87" fmla="*/ 5007 h 594"/>
                <a:gd name="T88" fmla="+- 0 4553 3703"/>
                <a:gd name="T89" fmla="*/ T88 w 1080"/>
                <a:gd name="T90" fmla="+- 0 4937 4560"/>
                <a:gd name="T91" fmla="*/ 4937 h 594"/>
                <a:gd name="T92" fmla="+- 0 4633 3703"/>
                <a:gd name="T93" fmla="*/ T92 w 1080"/>
                <a:gd name="T94" fmla="+- 0 4875 4560"/>
                <a:gd name="T95" fmla="*/ 4875 h 594"/>
                <a:gd name="T96" fmla="+- 0 4699 3703"/>
                <a:gd name="T97" fmla="*/ T96 w 1080"/>
                <a:gd name="T98" fmla="+- 0 4786 4560"/>
                <a:gd name="T99" fmla="*/ 4786 h 594"/>
                <a:gd name="T100" fmla="+- 0 4783 3703"/>
                <a:gd name="T101" fmla="*/ T100 w 1080"/>
                <a:gd name="T102" fmla="+- 0 4634 4560"/>
                <a:gd name="T103" fmla="*/ 4634 h 594"/>
                <a:gd name="T104" fmla="+- 0 4717 3703"/>
                <a:gd name="T105" fmla="*/ T104 w 1080"/>
                <a:gd name="T106" fmla="+- 0 4560 4560"/>
                <a:gd name="T107" fmla="*/ 4560 h 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080" h="594">
                  <a:moveTo>
                    <a:pt x="174" y="394"/>
                  </a:moveTo>
                  <a:lnTo>
                    <a:pt x="0" y="467"/>
                  </a:lnTo>
                  <a:lnTo>
                    <a:pt x="67" y="594"/>
                  </a:lnTo>
                  <a:lnTo>
                    <a:pt x="138" y="587"/>
                  </a:lnTo>
                  <a:lnTo>
                    <a:pt x="311" y="563"/>
                  </a:lnTo>
                  <a:lnTo>
                    <a:pt x="525" y="518"/>
                  </a:lnTo>
                  <a:lnTo>
                    <a:pt x="555" y="507"/>
                  </a:lnTo>
                  <a:lnTo>
                    <a:pt x="240" y="507"/>
                  </a:lnTo>
                  <a:lnTo>
                    <a:pt x="174" y="394"/>
                  </a:lnTo>
                  <a:close/>
                  <a:moveTo>
                    <a:pt x="1014" y="0"/>
                  </a:moveTo>
                  <a:lnTo>
                    <a:pt x="887" y="100"/>
                  </a:lnTo>
                  <a:lnTo>
                    <a:pt x="914" y="180"/>
                  </a:lnTo>
                  <a:lnTo>
                    <a:pt x="881" y="212"/>
                  </a:lnTo>
                  <a:lnTo>
                    <a:pt x="806" y="285"/>
                  </a:lnTo>
                  <a:lnTo>
                    <a:pt x="720" y="363"/>
                  </a:lnTo>
                  <a:lnTo>
                    <a:pt x="654" y="414"/>
                  </a:lnTo>
                  <a:lnTo>
                    <a:pt x="613" y="434"/>
                  </a:lnTo>
                  <a:lnTo>
                    <a:pt x="557" y="450"/>
                  </a:lnTo>
                  <a:lnTo>
                    <a:pt x="446" y="472"/>
                  </a:lnTo>
                  <a:lnTo>
                    <a:pt x="240" y="507"/>
                  </a:lnTo>
                  <a:lnTo>
                    <a:pt x="555" y="507"/>
                  </a:lnTo>
                  <a:lnTo>
                    <a:pt x="720" y="447"/>
                  </a:lnTo>
                  <a:lnTo>
                    <a:pt x="850" y="377"/>
                  </a:lnTo>
                  <a:lnTo>
                    <a:pt x="930" y="315"/>
                  </a:lnTo>
                  <a:lnTo>
                    <a:pt x="996" y="226"/>
                  </a:lnTo>
                  <a:lnTo>
                    <a:pt x="1080" y="74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3" name="Freeform 450"/>
            <p:cNvSpPr>
              <a:spLocks/>
            </p:cNvSpPr>
            <p:nvPr/>
          </p:nvSpPr>
          <p:spPr bwMode="auto">
            <a:xfrm>
              <a:off x="4129" y="4627"/>
              <a:ext cx="120" cy="194"/>
            </a:xfrm>
            <a:custGeom>
              <a:avLst/>
              <a:gdLst>
                <a:gd name="T0" fmla="+- 0 4250 4130"/>
                <a:gd name="T1" fmla="*/ T0 w 120"/>
                <a:gd name="T2" fmla="+- 0 4627 4627"/>
                <a:gd name="T3" fmla="*/ 4627 h 194"/>
                <a:gd name="T4" fmla="+- 0 4170 4130"/>
                <a:gd name="T5" fmla="*/ T4 w 120"/>
                <a:gd name="T6" fmla="+- 0 4680 4627"/>
                <a:gd name="T7" fmla="*/ 4680 h 194"/>
                <a:gd name="T8" fmla="+- 0 4130 4130"/>
                <a:gd name="T9" fmla="*/ T8 w 120"/>
                <a:gd name="T10" fmla="+- 0 4820 4627"/>
                <a:gd name="T11" fmla="*/ 4820 h 194"/>
                <a:gd name="T12" fmla="+- 0 4217 4130"/>
                <a:gd name="T13" fmla="*/ T12 w 120"/>
                <a:gd name="T14" fmla="+- 0 4820 4627"/>
                <a:gd name="T15" fmla="*/ 4820 h 194"/>
                <a:gd name="T16" fmla="+- 0 4250 4130"/>
                <a:gd name="T17" fmla="*/ T16 w 120"/>
                <a:gd name="T18" fmla="+- 0 4627 4627"/>
                <a:gd name="T19" fmla="*/ 4627 h 1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0" h="194">
                  <a:moveTo>
                    <a:pt x="120" y="0"/>
                  </a:moveTo>
                  <a:lnTo>
                    <a:pt x="40" y="53"/>
                  </a:lnTo>
                  <a:lnTo>
                    <a:pt x="0" y="193"/>
                  </a:lnTo>
                  <a:lnTo>
                    <a:pt x="87" y="19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4" name="AutoShape 449"/>
            <p:cNvSpPr>
              <a:spLocks/>
            </p:cNvSpPr>
            <p:nvPr/>
          </p:nvSpPr>
          <p:spPr bwMode="auto">
            <a:xfrm>
              <a:off x="1303" y="6333"/>
              <a:ext cx="1007" cy="509"/>
            </a:xfrm>
            <a:custGeom>
              <a:avLst/>
              <a:gdLst>
                <a:gd name="T0" fmla="+- 0 1370 1303"/>
                <a:gd name="T1" fmla="*/ T0 w 1007"/>
                <a:gd name="T2" fmla="+- 0 6334 6334"/>
                <a:gd name="T3" fmla="*/ 6334 h 509"/>
                <a:gd name="T4" fmla="+- 0 1303 1303"/>
                <a:gd name="T5" fmla="*/ T4 w 1007"/>
                <a:gd name="T6" fmla="+- 0 6454 6334"/>
                <a:gd name="T7" fmla="*/ 6454 h 509"/>
                <a:gd name="T8" fmla="+- 0 1339 1303"/>
                <a:gd name="T9" fmla="*/ T8 w 1007"/>
                <a:gd name="T10" fmla="+- 0 6507 6334"/>
                <a:gd name="T11" fmla="*/ 6507 h 509"/>
                <a:gd name="T12" fmla="+- 0 1426 1303"/>
                <a:gd name="T13" fmla="*/ T12 w 1007"/>
                <a:gd name="T14" fmla="+- 0 6627 6334"/>
                <a:gd name="T15" fmla="*/ 6627 h 509"/>
                <a:gd name="T16" fmla="+- 0 1531 1303"/>
                <a:gd name="T17" fmla="*/ T16 w 1007"/>
                <a:gd name="T18" fmla="+- 0 6752 6334"/>
                <a:gd name="T19" fmla="*/ 6752 h 509"/>
                <a:gd name="T20" fmla="+- 0 1623 1303"/>
                <a:gd name="T21" fmla="*/ T20 w 1007"/>
                <a:gd name="T22" fmla="+- 0 6820 6334"/>
                <a:gd name="T23" fmla="*/ 6820 h 509"/>
                <a:gd name="T24" fmla="+- 0 1690 1303"/>
                <a:gd name="T25" fmla="*/ T24 w 1007"/>
                <a:gd name="T26" fmla="+- 0 6836 6334"/>
                <a:gd name="T27" fmla="*/ 6836 h 509"/>
                <a:gd name="T28" fmla="+- 0 1784 1303"/>
                <a:gd name="T29" fmla="*/ T28 w 1007"/>
                <a:gd name="T30" fmla="+- 0 6842 6334"/>
                <a:gd name="T31" fmla="*/ 6842 h 509"/>
                <a:gd name="T32" fmla="+- 0 1969 1303"/>
                <a:gd name="T33" fmla="*/ T32 w 1007"/>
                <a:gd name="T34" fmla="+- 0 6841 6334"/>
                <a:gd name="T35" fmla="*/ 6841 h 509"/>
                <a:gd name="T36" fmla="+- 0 2310 1303"/>
                <a:gd name="T37" fmla="*/ T36 w 1007"/>
                <a:gd name="T38" fmla="+- 0 6834 6334"/>
                <a:gd name="T39" fmla="*/ 6834 h 509"/>
                <a:gd name="T40" fmla="+- 0 2310 1303"/>
                <a:gd name="T41" fmla="*/ T40 w 1007"/>
                <a:gd name="T42" fmla="+- 0 6780 6334"/>
                <a:gd name="T43" fmla="*/ 6780 h 509"/>
                <a:gd name="T44" fmla="+- 0 2117 1303"/>
                <a:gd name="T45" fmla="*/ T44 w 1007"/>
                <a:gd name="T46" fmla="+- 0 6780 6334"/>
                <a:gd name="T47" fmla="*/ 6780 h 509"/>
                <a:gd name="T48" fmla="+- 0 1657 1303"/>
                <a:gd name="T49" fmla="*/ T48 w 1007"/>
                <a:gd name="T50" fmla="+- 0 6754 6334"/>
                <a:gd name="T51" fmla="*/ 6754 h 509"/>
                <a:gd name="T52" fmla="+- 0 1497 1303"/>
                <a:gd name="T53" fmla="*/ T52 w 1007"/>
                <a:gd name="T54" fmla="+- 0 6587 6334"/>
                <a:gd name="T55" fmla="*/ 6587 h 509"/>
                <a:gd name="T56" fmla="+- 0 1543 1303"/>
                <a:gd name="T57" fmla="*/ T56 w 1007"/>
                <a:gd name="T58" fmla="+- 0 6500 6334"/>
                <a:gd name="T59" fmla="*/ 6500 h 509"/>
                <a:gd name="T60" fmla="+- 0 1370 1303"/>
                <a:gd name="T61" fmla="*/ T60 w 1007"/>
                <a:gd name="T62" fmla="+- 0 6334 6334"/>
                <a:gd name="T63" fmla="*/ 6334 h 509"/>
                <a:gd name="T64" fmla="+- 0 2310 1303"/>
                <a:gd name="T65" fmla="*/ T64 w 1007"/>
                <a:gd name="T66" fmla="+- 0 6687 6334"/>
                <a:gd name="T67" fmla="*/ 6687 h 509"/>
                <a:gd name="T68" fmla="+- 0 2123 1303"/>
                <a:gd name="T69" fmla="*/ T68 w 1007"/>
                <a:gd name="T70" fmla="+- 0 6694 6334"/>
                <a:gd name="T71" fmla="*/ 6694 h 509"/>
                <a:gd name="T72" fmla="+- 0 2117 1303"/>
                <a:gd name="T73" fmla="*/ T72 w 1007"/>
                <a:gd name="T74" fmla="+- 0 6780 6334"/>
                <a:gd name="T75" fmla="*/ 6780 h 509"/>
                <a:gd name="T76" fmla="+- 0 2310 1303"/>
                <a:gd name="T77" fmla="*/ T76 w 1007"/>
                <a:gd name="T78" fmla="+- 0 6780 6334"/>
                <a:gd name="T79" fmla="*/ 6780 h 509"/>
                <a:gd name="T80" fmla="+- 0 2310 1303"/>
                <a:gd name="T81" fmla="*/ T80 w 1007"/>
                <a:gd name="T82" fmla="+- 0 6687 6334"/>
                <a:gd name="T83" fmla="*/ 6687 h 5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1007" h="509">
                  <a:moveTo>
                    <a:pt x="67" y="0"/>
                  </a:moveTo>
                  <a:lnTo>
                    <a:pt x="0" y="120"/>
                  </a:lnTo>
                  <a:lnTo>
                    <a:pt x="36" y="173"/>
                  </a:lnTo>
                  <a:lnTo>
                    <a:pt x="123" y="293"/>
                  </a:lnTo>
                  <a:lnTo>
                    <a:pt x="228" y="418"/>
                  </a:lnTo>
                  <a:lnTo>
                    <a:pt x="320" y="486"/>
                  </a:lnTo>
                  <a:lnTo>
                    <a:pt x="387" y="502"/>
                  </a:lnTo>
                  <a:lnTo>
                    <a:pt x="481" y="508"/>
                  </a:lnTo>
                  <a:lnTo>
                    <a:pt x="666" y="507"/>
                  </a:lnTo>
                  <a:lnTo>
                    <a:pt x="1007" y="500"/>
                  </a:lnTo>
                  <a:lnTo>
                    <a:pt x="1007" y="446"/>
                  </a:lnTo>
                  <a:lnTo>
                    <a:pt x="814" y="446"/>
                  </a:lnTo>
                  <a:lnTo>
                    <a:pt x="354" y="420"/>
                  </a:lnTo>
                  <a:lnTo>
                    <a:pt x="194" y="253"/>
                  </a:lnTo>
                  <a:lnTo>
                    <a:pt x="240" y="166"/>
                  </a:lnTo>
                  <a:lnTo>
                    <a:pt x="67" y="0"/>
                  </a:lnTo>
                  <a:close/>
                  <a:moveTo>
                    <a:pt x="1007" y="353"/>
                  </a:moveTo>
                  <a:lnTo>
                    <a:pt x="820" y="360"/>
                  </a:lnTo>
                  <a:lnTo>
                    <a:pt x="814" y="446"/>
                  </a:lnTo>
                  <a:lnTo>
                    <a:pt x="1007" y="446"/>
                  </a:lnTo>
                  <a:lnTo>
                    <a:pt x="1007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6" name="Freeform 448"/>
            <p:cNvSpPr>
              <a:spLocks/>
            </p:cNvSpPr>
            <p:nvPr/>
          </p:nvSpPr>
          <p:spPr bwMode="auto">
            <a:xfrm>
              <a:off x="1743" y="6487"/>
              <a:ext cx="220" cy="74"/>
            </a:xfrm>
            <a:custGeom>
              <a:avLst/>
              <a:gdLst>
                <a:gd name="T0" fmla="+- 0 1810 1743"/>
                <a:gd name="T1" fmla="*/ T0 w 220"/>
                <a:gd name="T2" fmla="+- 0 6487 6487"/>
                <a:gd name="T3" fmla="*/ 6487 h 74"/>
                <a:gd name="T4" fmla="+- 0 1743 1743"/>
                <a:gd name="T5" fmla="*/ T4 w 220"/>
                <a:gd name="T6" fmla="+- 0 6494 6487"/>
                <a:gd name="T7" fmla="*/ 6494 h 74"/>
                <a:gd name="T8" fmla="+- 0 1810 1743"/>
                <a:gd name="T9" fmla="*/ T8 w 220"/>
                <a:gd name="T10" fmla="+- 0 6560 6487"/>
                <a:gd name="T11" fmla="*/ 6560 h 74"/>
                <a:gd name="T12" fmla="+- 0 1963 1743"/>
                <a:gd name="T13" fmla="*/ T12 w 220"/>
                <a:gd name="T14" fmla="+- 0 6507 6487"/>
                <a:gd name="T15" fmla="*/ 6507 h 74"/>
                <a:gd name="T16" fmla="+- 0 1810 1743"/>
                <a:gd name="T17" fmla="*/ T16 w 220"/>
                <a:gd name="T18" fmla="+- 0 6487 6487"/>
                <a:gd name="T19" fmla="*/ 6487 h 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20" h="74">
                  <a:moveTo>
                    <a:pt x="67" y="0"/>
                  </a:moveTo>
                  <a:lnTo>
                    <a:pt x="0" y="7"/>
                  </a:lnTo>
                  <a:lnTo>
                    <a:pt x="67" y="73"/>
                  </a:lnTo>
                  <a:lnTo>
                    <a:pt x="220" y="2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8" name="Freeform 447"/>
            <p:cNvSpPr>
              <a:spLocks/>
            </p:cNvSpPr>
            <p:nvPr/>
          </p:nvSpPr>
          <p:spPr bwMode="auto">
            <a:xfrm>
              <a:off x="1718" y="6860"/>
              <a:ext cx="30" cy="173"/>
            </a:xfrm>
            <a:custGeom>
              <a:avLst/>
              <a:gdLst>
                <a:gd name="T0" fmla="+- 0 1739 1719"/>
                <a:gd name="T1" fmla="*/ T0 w 30"/>
                <a:gd name="T2" fmla="+- 0 6860 6860"/>
                <a:gd name="T3" fmla="*/ 6860 h 173"/>
                <a:gd name="T4" fmla="+- 0 1719 1719"/>
                <a:gd name="T5" fmla="*/ T4 w 30"/>
                <a:gd name="T6" fmla="+- 0 6861 6860"/>
                <a:gd name="T7" fmla="*/ 6861 h 173"/>
                <a:gd name="T8" fmla="+- 0 1728 1719"/>
                <a:gd name="T9" fmla="*/ T8 w 30"/>
                <a:gd name="T10" fmla="+- 0 7033 6860"/>
                <a:gd name="T11" fmla="*/ 7033 h 173"/>
                <a:gd name="T12" fmla="+- 0 1748 1719"/>
                <a:gd name="T13" fmla="*/ T12 w 30"/>
                <a:gd name="T14" fmla="+- 0 7033 6860"/>
                <a:gd name="T15" fmla="*/ 7033 h 173"/>
                <a:gd name="T16" fmla="+- 0 1739 1719"/>
                <a:gd name="T17" fmla="*/ T16 w 30"/>
                <a:gd name="T18" fmla="+- 0 6860 6860"/>
                <a:gd name="T19" fmla="*/ 6860 h 1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0" h="173">
                  <a:moveTo>
                    <a:pt x="20" y="0"/>
                  </a:moveTo>
                  <a:lnTo>
                    <a:pt x="0" y="1"/>
                  </a:lnTo>
                  <a:lnTo>
                    <a:pt x="9" y="173"/>
                  </a:lnTo>
                  <a:lnTo>
                    <a:pt x="29" y="17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9" name="AutoShape 446"/>
            <p:cNvSpPr>
              <a:spLocks/>
            </p:cNvSpPr>
            <p:nvPr/>
          </p:nvSpPr>
          <p:spPr bwMode="auto">
            <a:xfrm>
              <a:off x="2053" y="4765"/>
              <a:ext cx="1551" cy="1752"/>
            </a:xfrm>
            <a:custGeom>
              <a:avLst/>
              <a:gdLst>
                <a:gd name="T0" fmla="+- 0 2053 2053"/>
                <a:gd name="T1" fmla="*/ T0 w 1551"/>
                <a:gd name="T2" fmla="+- 0 6511 4765"/>
                <a:gd name="T3" fmla="*/ 6511 h 1752"/>
                <a:gd name="T4" fmla="+- 0 2631 2053"/>
                <a:gd name="T5" fmla="*/ T4 w 1551"/>
                <a:gd name="T6" fmla="+- 0 6497 4765"/>
                <a:gd name="T7" fmla="*/ 6497 h 1752"/>
                <a:gd name="T8" fmla="+- 0 2053 2053"/>
                <a:gd name="T9" fmla="*/ T8 w 1551"/>
                <a:gd name="T10" fmla="+- 0 6491 4765"/>
                <a:gd name="T11" fmla="*/ 6491 h 1752"/>
                <a:gd name="T12" fmla="+- 0 2763 2053"/>
                <a:gd name="T13" fmla="*/ T12 w 1551"/>
                <a:gd name="T14" fmla="+- 0 5608 4765"/>
                <a:gd name="T15" fmla="*/ 5608 h 1752"/>
                <a:gd name="T16" fmla="+- 0 2640 2053"/>
                <a:gd name="T17" fmla="*/ T16 w 1551"/>
                <a:gd name="T18" fmla="+- 0 5617 4765"/>
                <a:gd name="T19" fmla="*/ 5617 h 1752"/>
                <a:gd name="T20" fmla="+- 0 2605 2053"/>
                <a:gd name="T21" fmla="*/ T20 w 1551"/>
                <a:gd name="T22" fmla="+- 0 5653 4765"/>
                <a:gd name="T23" fmla="*/ 5653 h 1752"/>
                <a:gd name="T24" fmla="+- 0 2595 2053"/>
                <a:gd name="T25" fmla="*/ T24 w 1551"/>
                <a:gd name="T26" fmla="+- 0 5792 4765"/>
                <a:gd name="T27" fmla="*/ 5792 h 1752"/>
                <a:gd name="T28" fmla="+- 0 2595 2053"/>
                <a:gd name="T29" fmla="*/ T28 w 1551"/>
                <a:gd name="T30" fmla="+- 0 5971 4765"/>
                <a:gd name="T31" fmla="*/ 5971 h 1752"/>
                <a:gd name="T32" fmla="+- 0 2598 2053"/>
                <a:gd name="T33" fmla="*/ T32 w 1551"/>
                <a:gd name="T34" fmla="+- 0 6141 4765"/>
                <a:gd name="T35" fmla="*/ 6141 h 1752"/>
                <a:gd name="T36" fmla="+- 0 2603 2053"/>
                <a:gd name="T37" fmla="*/ T36 w 1551"/>
                <a:gd name="T38" fmla="+- 0 6305 4765"/>
                <a:gd name="T39" fmla="*/ 6305 h 1752"/>
                <a:gd name="T40" fmla="+- 0 2609 2053"/>
                <a:gd name="T41" fmla="*/ T40 w 1551"/>
                <a:gd name="T42" fmla="+- 0 6444 4765"/>
                <a:gd name="T43" fmla="*/ 6444 h 1752"/>
                <a:gd name="T44" fmla="+- 0 2631 2053"/>
                <a:gd name="T45" fmla="*/ T44 w 1551"/>
                <a:gd name="T46" fmla="+- 0 6497 4765"/>
                <a:gd name="T47" fmla="*/ 6497 h 1752"/>
                <a:gd name="T48" fmla="+- 0 2624 2053"/>
                <a:gd name="T49" fmla="*/ T48 w 1551"/>
                <a:gd name="T50" fmla="+- 0 6317 4765"/>
                <a:gd name="T51" fmla="*/ 6317 h 1752"/>
                <a:gd name="T52" fmla="+- 0 2618 2053"/>
                <a:gd name="T53" fmla="*/ T52 w 1551"/>
                <a:gd name="T54" fmla="+- 0 6114 4765"/>
                <a:gd name="T55" fmla="*/ 6114 h 1752"/>
                <a:gd name="T56" fmla="+- 0 2615 2053"/>
                <a:gd name="T57" fmla="*/ T56 w 1551"/>
                <a:gd name="T58" fmla="+- 0 5920 4765"/>
                <a:gd name="T59" fmla="*/ 5920 h 1752"/>
                <a:gd name="T60" fmla="+- 0 2616 2053"/>
                <a:gd name="T61" fmla="*/ T60 w 1551"/>
                <a:gd name="T62" fmla="+- 0 5760 4765"/>
                <a:gd name="T63" fmla="*/ 5760 h 1752"/>
                <a:gd name="T64" fmla="+- 0 2623 2053"/>
                <a:gd name="T65" fmla="*/ T64 w 1551"/>
                <a:gd name="T66" fmla="+- 0 5660 4765"/>
                <a:gd name="T67" fmla="*/ 5660 h 1752"/>
                <a:gd name="T68" fmla="+- 0 2649 2053"/>
                <a:gd name="T69" fmla="*/ T68 w 1551"/>
                <a:gd name="T70" fmla="+- 0 5634 4765"/>
                <a:gd name="T71" fmla="*/ 5634 h 1752"/>
                <a:gd name="T72" fmla="+- 0 2748 2053"/>
                <a:gd name="T73" fmla="*/ T72 w 1551"/>
                <a:gd name="T74" fmla="+- 0 5628 4765"/>
                <a:gd name="T75" fmla="*/ 5628 h 1752"/>
                <a:gd name="T76" fmla="+- 0 3498 2053"/>
                <a:gd name="T77" fmla="*/ T76 w 1551"/>
                <a:gd name="T78" fmla="+- 0 5627 4765"/>
                <a:gd name="T79" fmla="*/ 5627 h 1752"/>
                <a:gd name="T80" fmla="+- 0 3478 2053"/>
                <a:gd name="T81" fmla="*/ T80 w 1551"/>
                <a:gd name="T82" fmla="+- 0 5622 4765"/>
                <a:gd name="T83" fmla="*/ 5622 h 1752"/>
                <a:gd name="T84" fmla="+- 0 2949 2053"/>
                <a:gd name="T85" fmla="*/ T84 w 1551"/>
                <a:gd name="T86" fmla="+- 0 5607 4765"/>
                <a:gd name="T87" fmla="*/ 5607 h 1752"/>
                <a:gd name="T88" fmla="+- 0 3498 2053"/>
                <a:gd name="T89" fmla="*/ T88 w 1551"/>
                <a:gd name="T90" fmla="+- 0 5627 4765"/>
                <a:gd name="T91" fmla="*/ 5627 h 1752"/>
                <a:gd name="T92" fmla="+- 0 2906 2053"/>
                <a:gd name="T93" fmla="*/ T92 w 1551"/>
                <a:gd name="T94" fmla="+- 0 5627 4765"/>
                <a:gd name="T95" fmla="*/ 5627 h 1752"/>
                <a:gd name="T96" fmla="+- 0 3498 2053"/>
                <a:gd name="T97" fmla="*/ T96 w 1551"/>
                <a:gd name="T98" fmla="+- 0 5643 4765"/>
                <a:gd name="T99" fmla="*/ 5643 h 1752"/>
                <a:gd name="T100" fmla="+- 0 3602 2053"/>
                <a:gd name="T101" fmla="*/ T100 w 1551"/>
                <a:gd name="T102" fmla="+- 0 4765 4765"/>
                <a:gd name="T103" fmla="*/ 4765 h 1752"/>
                <a:gd name="T104" fmla="+- 0 3520 2053"/>
                <a:gd name="T105" fmla="*/ T104 w 1551"/>
                <a:gd name="T106" fmla="+- 0 4780 4765"/>
                <a:gd name="T107" fmla="*/ 4780 h 1752"/>
                <a:gd name="T108" fmla="+- 0 3495 2053"/>
                <a:gd name="T109" fmla="*/ T108 w 1551"/>
                <a:gd name="T110" fmla="+- 0 4795 4765"/>
                <a:gd name="T111" fmla="*/ 4795 h 1752"/>
                <a:gd name="T112" fmla="+- 0 3478 2053"/>
                <a:gd name="T113" fmla="*/ T112 w 1551"/>
                <a:gd name="T114" fmla="+- 0 4892 4765"/>
                <a:gd name="T115" fmla="*/ 4892 h 1752"/>
                <a:gd name="T116" fmla="+- 0 3472 2053"/>
                <a:gd name="T117" fmla="*/ T116 w 1551"/>
                <a:gd name="T118" fmla="+- 0 5081 4765"/>
                <a:gd name="T119" fmla="*/ 5081 h 1752"/>
                <a:gd name="T120" fmla="+- 0 3472 2053"/>
                <a:gd name="T121" fmla="*/ T120 w 1551"/>
                <a:gd name="T122" fmla="+- 0 5302 4765"/>
                <a:gd name="T123" fmla="*/ 5302 h 1752"/>
                <a:gd name="T124" fmla="+- 0 3475 2053"/>
                <a:gd name="T125" fmla="*/ T124 w 1551"/>
                <a:gd name="T126" fmla="+- 0 5500 4765"/>
                <a:gd name="T127" fmla="*/ 5500 h 1752"/>
                <a:gd name="T128" fmla="+- 0 3478 2053"/>
                <a:gd name="T129" fmla="*/ T128 w 1551"/>
                <a:gd name="T130" fmla="+- 0 5622 4765"/>
                <a:gd name="T131" fmla="*/ 5622 h 1752"/>
                <a:gd name="T132" fmla="+- 0 3495 2053"/>
                <a:gd name="T133" fmla="*/ T132 w 1551"/>
                <a:gd name="T134" fmla="+- 0 5535 4765"/>
                <a:gd name="T135" fmla="*/ 5535 h 1752"/>
                <a:gd name="T136" fmla="+- 0 3492 2053"/>
                <a:gd name="T137" fmla="*/ T136 w 1551"/>
                <a:gd name="T138" fmla="+- 0 5324 4765"/>
                <a:gd name="T139" fmla="*/ 5324 h 1752"/>
                <a:gd name="T140" fmla="+- 0 3491 2053"/>
                <a:gd name="T141" fmla="*/ T140 w 1551"/>
                <a:gd name="T142" fmla="+- 0 5117 4765"/>
                <a:gd name="T143" fmla="*/ 5117 h 1752"/>
                <a:gd name="T144" fmla="+- 0 3495 2053"/>
                <a:gd name="T145" fmla="*/ T144 w 1551"/>
                <a:gd name="T146" fmla="+- 0 4943 4765"/>
                <a:gd name="T147" fmla="*/ 4943 h 1752"/>
                <a:gd name="T148" fmla="+- 0 3505 2053"/>
                <a:gd name="T149" fmla="*/ T148 w 1551"/>
                <a:gd name="T150" fmla="+- 0 4830 4765"/>
                <a:gd name="T151" fmla="*/ 4830 h 1752"/>
                <a:gd name="T152" fmla="+- 0 3515 2053"/>
                <a:gd name="T153" fmla="*/ T152 w 1551"/>
                <a:gd name="T154" fmla="+- 0 4804 4765"/>
                <a:gd name="T155" fmla="*/ 4804 h 1752"/>
                <a:gd name="T156" fmla="+- 0 3555 2053"/>
                <a:gd name="T157" fmla="*/ T156 w 1551"/>
                <a:gd name="T158" fmla="+- 0 4792 4765"/>
                <a:gd name="T159" fmla="*/ 4792 h 1752"/>
                <a:gd name="T160" fmla="+- 0 3602 2053"/>
                <a:gd name="T161" fmla="*/ T160 w 1551"/>
                <a:gd name="T162" fmla="+- 0 4765 4765"/>
                <a:gd name="T163" fmla="*/ 4765 h 17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1551" h="1752">
                  <a:moveTo>
                    <a:pt x="0" y="1726"/>
                  </a:moveTo>
                  <a:lnTo>
                    <a:pt x="0" y="1746"/>
                  </a:lnTo>
                  <a:lnTo>
                    <a:pt x="579" y="1752"/>
                  </a:lnTo>
                  <a:lnTo>
                    <a:pt x="578" y="1732"/>
                  </a:lnTo>
                  <a:lnTo>
                    <a:pt x="558" y="1732"/>
                  </a:lnTo>
                  <a:lnTo>
                    <a:pt x="0" y="1726"/>
                  </a:lnTo>
                  <a:close/>
                  <a:moveTo>
                    <a:pt x="798" y="842"/>
                  </a:moveTo>
                  <a:lnTo>
                    <a:pt x="710" y="843"/>
                  </a:lnTo>
                  <a:lnTo>
                    <a:pt x="638" y="847"/>
                  </a:lnTo>
                  <a:lnTo>
                    <a:pt x="587" y="852"/>
                  </a:lnTo>
                  <a:lnTo>
                    <a:pt x="562" y="860"/>
                  </a:lnTo>
                  <a:lnTo>
                    <a:pt x="552" y="888"/>
                  </a:lnTo>
                  <a:lnTo>
                    <a:pt x="546" y="945"/>
                  </a:lnTo>
                  <a:lnTo>
                    <a:pt x="542" y="1027"/>
                  </a:lnTo>
                  <a:lnTo>
                    <a:pt x="541" y="1126"/>
                  </a:lnTo>
                  <a:lnTo>
                    <a:pt x="542" y="1206"/>
                  </a:lnTo>
                  <a:lnTo>
                    <a:pt x="543" y="1291"/>
                  </a:lnTo>
                  <a:lnTo>
                    <a:pt x="545" y="1376"/>
                  </a:lnTo>
                  <a:lnTo>
                    <a:pt x="548" y="1460"/>
                  </a:lnTo>
                  <a:lnTo>
                    <a:pt x="550" y="1540"/>
                  </a:lnTo>
                  <a:lnTo>
                    <a:pt x="553" y="1614"/>
                  </a:lnTo>
                  <a:lnTo>
                    <a:pt x="556" y="1679"/>
                  </a:lnTo>
                  <a:lnTo>
                    <a:pt x="558" y="1732"/>
                  </a:lnTo>
                  <a:lnTo>
                    <a:pt x="578" y="1732"/>
                  </a:lnTo>
                  <a:lnTo>
                    <a:pt x="575" y="1650"/>
                  </a:lnTo>
                  <a:lnTo>
                    <a:pt x="571" y="1552"/>
                  </a:lnTo>
                  <a:lnTo>
                    <a:pt x="568" y="1451"/>
                  </a:lnTo>
                  <a:lnTo>
                    <a:pt x="565" y="1349"/>
                  </a:lnTo>
                  <a:lnTo>
                    <a:pt x="563" y="1249"/>
                  </a:lnTo>
                  <a:lnTo>
                    <a:pt x="562" y="1155"/>
                  </a:lnTo>
                  <a:lnTo>
                    <a:pt x="562" y="1069"/>
                  </a:lnTo>
                  <a:lnTo>
                    <a:pt x="563" y="995"/>
                  </a:lnTo>
                  <a:lnTo>
                    <a:pt x="565" y="936"/>
                  </a:lnTo>
                  <a:lnTo>
                    <a:pt x="570" y="895"/>
                  </a:lnTo>
                  <a:lnTo>
                    <a:pt x="576" y="875"/>
                  </a:lnTo>
                  <a:lnTo>
                    <a:pt x="596" y="869"/>
                  </a:lnTo>
                  <a:lnTo>
                    <a:pt x="636" y="866"/>
                  </a:lnTo>
                  <a:lnTo>
                    <a:pt x="695" y="863"/>
                  </a:lnTo>
                  <a:lnTo>
                    <a:pt x="768" y="862"/>
                  </a:lnTo>
                  <a:lnTo>
                    <a:pt x="1445" y="862"/>
                  </a:lnTo>
                  <a:lnTo>
                    <a:pt x="1445" y="857"/>
                  </a:lnTo>
                  <a:lnTo>
                    <a:pt x="1425" y="857"/>
                  </a:lnTo>
                  <a:lnTo>
                    <a:pt x="1105" y="846"/>
                  </a:lnTo>
                  <a:lnTo>
                    <a:pt x="896" y="842"/>
                  </a:lnTo>
                  <a:lnTo>
                    <a:pt x="798" y="842"/>
                  </a:lnTo>
                  <a:close/>
                  <a:moveTo>
                    <a:pt x="1445" y="862"/>
                  </a:moveTo>
                  <a:lnTo>
                    <a:pt x="768" y="862"/>
                  </a:lnTo>
                  <a:lnTo>
                    <a:pt x="853" y="862"/>
                  </a:lnTo>
                  <a:lnTo>
                    <a:pt x="1045" y="865"/>
                  </a:lnTo>
                  <a:lnTo>
                    <a:pt x="1445" y="878"/>
                  </a:lnTo>
                  <a:lnTo>
                    <a:pt x="1445" y="862"/>
                  </a:lnTo>
                  <a:close/>
                  <a:moveTo>
                    <a:pt x="1549" y="0"/>
                  </a:moveTo>
                  <a:lnTo>
                    <a:pt x="1498" y="7"/>
                  </a:lnTo>
                  <a:lnTo>
                    <a:pt x="1467" y="15"/>
                  </a:lnTo>
                  <a:lnTo>
                    <a:pt x="1450" y="22"/>
                  </a:lnTo>
                  <a:lnTo>
                    <a:pt x="1442" y="30"/>
                  </a:lnTo>
                  <a:lnTo>
                    <a:pt x="1432" y="64"/>
                  </a:lnTo>
                  <a:lnTo>
                    <a:pt x="1425" y="127"/>
                  </a:lnTo>
                  <a:lnTo>
                    <a:pt x="1421" y="214"/>
                  </a:lnTo>
                  <a:lnTo>
                    <a:pt x="1419" y="316"/>
                  </a:lnTo>
                  <a:lnTo>
                    <a:pt x="1418" y="426"/>
                  </a:lnTo>
                  <a:lnTo>
                    <a:pt x="1419" y="537"/>
                  </a:lnTo>
                  <a:lnTo>
                    <a:pt x="1420" y="642"/>
                  </a:lnTo>
                  <a:lnTo>
                    <a:pt x="1422" y="735"/>
                  </a:lnTo>
                  <a:lnTo>
                    <a:pt x="1423" y="809"/>
                  </a:lnTo>
                  <a:lnTo>
                    <a:pt x="1425" y="857"/>
                  </a:lnTo>
                  <a:lnTo>
                    <a:pt x="1445" y="857"/>
                  </a:lnTo>
                  <a:lnTo>
                    <a:pt x="1442" y="770"/>
                  </a:lnTo>
                  <a:lnTo>
                    <a:pt x="1440" y="666"/>
                  </a:lnTo>
                  <a:lnTo>
                    <a:pt x="1439" y="559"/>
                  </a:lnTo>
                  <a:lnTo>
                    <a:pt x="1438" y="453"/>
                  </a:lnTo>
                  <a:lnTo>
                    <a:pt x="1438" y="352"/>
                  </a:lnTo>
                  <a:lnTo>
                    <a:pt x="1440" y="259"/>
                  </a:lnTo>
                  <a:lnTo>
                    <a:pt x="1442" y="178"/>
                  </a:lnTo>
                  <a:lnTo>
                    <a:pt x="1446" y="112"/>
                  </a:lnTo>
                  <a:lnTo>
                    <a:pt x="1452" y="65"/>
                  </a:lnTo>
                  <a:lnTo>
                    <a:pt x="1459" y="41"/>
                  </a:lnTo>
                  <a:lnTo>
                    <a:pt x="1462" y="39"/>
                  </a:lnTo>
                  <a:lnTo>
                    <a:pt x="1474" y="34"/>
                  </a:lnTo>
                  <a:lnTo>
                    <a:pt x="1502" y="27"/>
                  </a:lnTo>
                  <a:lnTo>
                    <a:pt x="1551" y="20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0" name="AutoShape 445"/>
            <p:cNvSpPr>
              <a:spLocks/>
            </p:cNvSpPr>
            <p:nvPr/>
          </p:nvSpPr>
          <p:spPr bwMode="auto">
            <a:xfrm>
              <a:off x="4332" y="1242"/>
              <a:ext cx="2805" cy="3339"/>
            </a:xfrm>
            <a:custGeom>
              <a:avLst/>
              <a:gdLst>
                <a:gd name="T0" fmla="+- 0 4434 4332"/>
                <a:gd name="T1" fmla="*/ T0 w 2805"/>
                <a:gd name="T2" fmla="+- 0 3858 1243"/>
                <a:gd name="T3" fmla="*/ 3858 h 3339"/>
                <a:gd name="T4" fmla="+- 0 4347 4332"/>
                <a:gd name="T5" fmla="*/ T4 w 2805"/>
                <a:gd name="T6" fmla="+- 0 3894 1243"/>
                <a:gd name="T7" fmla="*/ 3894 h 3339"/>
                <a:gd name="T8" fmla="+- 0 4333 4332"/>
                <a:gd name="T9" fmla="*/ T8 w 2805"/>
                <a:gd name="T10" fmla="+- 0 4038 1243"/>
                <a:gd name="T11" fmla="*/ 4038 h 3339"/>
                <a:gd name="T12" fmla="+- 0 4335 4332"/>
                <a:gd name="T13" fmla="*/ T12 w 2805"/>
                <a:gd name="T14" fmla="+- 0 4319 1243"/>
                <a:gd name="T15" fmla="*/ 4319 h 3339"/>
                <a:gd name="T16" fmla="+- 0 4364 4332"/>
                <a:gd name="T17" fmla="*/ T16 w 2805"/>
                <a:gd name="T18" fmla="+- 0 4580 1243"/>
                <a:gd name="T19" fmla="*/ 4580 h 3339"/>
                <a:gd name="T20" fmla="+- 0 4352 4332"/>
                <a:gd name="T21" fmla="*/ T20 w 2805"/>
                <a:gd name="T22" fmla="+- 0 4134 1243"/>
                <a:gd name="T23" fmla="*/ 4134 h 3339"/>
                <a:gd name="T24" fmla="+- 0 4359 4332"/>
                <a:gd name="T25" fmla="*/ T24 w 2805"/>
                <a:gd name="T26" fmla="+- 0 3939 1243"/>
                <a:gd name="T27" fmla="*/ 3939 h 3339"/>
                <a:gd name="T28" fmla="+- 0 4370 4332"/>
                <a:gd name="T29" fmla="*/ T28 w 2805"/>
                <a:gd name="T30" fmla="+- 0 3890 1243"/>
                <a:gd name="T31" fmla="*/ 3890 h 3339"/>
                <a:gd name="T32" fmla="+- 0 4490 4332"/>
                <a:gd name="T33" fmla="*/ T32 w 2805"/>
                <a:gd name="T34" fmla="+- 0 3873 1243"/>
                <a:gd name="T35" fmla="*/ 3873 h 3339"/>
                <a:gd name="T36" fmla="+- 0 5005 4332"/>
                <a:gd name="T37" fmla="*/ T36 w 2805"/>
                <a:gd name="T38" fmla="+- 0 3862 1243"/>
                <a:gd name="T39" fmla="*/ 3862 h 3339"/>
                <a:gd name="T40" fmla="+- 0 4596 4332"/>
                <a:gd name="T41" fmla="*/ T40 w 2805"/>
                <a:gd name="T42" fmla="+- 0 3851 1243"/>
                <a:gd name="T43" fmla="*/ 3851 h 3339"/>
                <a:gd name="T44" fmla="+- 0 4649 4332"/>
                <a:gd name="T45" fmla="*/ T44 w 2805"/>
                <a:gd name="T46" fmla="+- 0 3872 1243"/>
                <a:gd name="T47" fmla="*/ 3872 h 3339"/>
                <a:gd name="T48" fmla="+- 0 5047 4332"/>
                <a:gd name="T49" fmla="*/ T48 w 2805"/>
                <a:gd name="T50" fmla="+- 0 3884 1243"/>
                <a:gd name="T51" fmla="*/ 3884 h 3339"/>
                <a:gd name="T52" fmla="+- 0 5226 4332"/>
                <a:gd name="T53" fmla="*/ T52 w 2805"/>
                <a:gd name="T54" fmla="+- 0 3873 1243"/>
                <a:gd name="T55" fmla="*/ 3873 h 3339"/>
                <a:gd name="T56" fmla="+- 0 5560 4332"/>
                <a:gd name="T57" fmla="*/ T56 w 2805"/>
                <a:gd name="T58" fmla="+- 0 2966 1243"/>
                <a:gd name="T59" fmla="*/ 2966 h 3339"/>
                <a:gd name="T60" fmla="+- 0 5305 4332"/>
                <a:gd name="T61" fmla="*/ T60 w 2805"/>
                <a:gd name="T62" fmla="+- 0 2980 1243"/>
                <a:gd name="T63" fmla="*/ 2980 h 3339"/>
                <a:gd name="T64" fmla="+- 0 5219 4332"/>
                <a:gd name="T65" fmla="*/ T64 w 2805"/>
                <a:gd name="T66" fmla="+- 0 3035 1243"/>
                <a:gd name="T67" fmla="*/ 3035 h 3339"/>
                <a:gd name="T68" fmla="+- 0 5209 4332"/>
                <a:gd name="T69" fmla="*/ T68 w 2805"/>
                <a:gd name="T70" fmla="+- 0 3270 1243"/>
                <a:gd name="T71" fmla="*/ 3270 h 3339"/>
                <a:gd name="T72" fmla="+- 0 5213 4332"/>
                <a:gd name="T73" fmla="*/ T72 w 2805"/>
                <a:gd name="T74" fmla="+- 0 3541 1243"/>
                <a:gd name="T75" fmla="*/ 3541 h 3339"/>
                <a:gd name="T76" fmla="+- 0 5222 4332"/>
                <a:gd name="T77" fmla="*/ T76 w 2805"/>
                <a:gd name="T78" fmla="+- 0 3778 1243"/>
                <a:gd name="T79" fmla="*/ 3778 h 3339"/>
                <a:gd name="T80" fmla="+- 0 5246 4332"/>
                <a:gd name="T81" fmla="*/ T80 w 2805"/>
                <a:gd name="T82" fmla="+- 0 3873 1243"/>
                <a:gd name="T83" fmla="*/ 3873 h 3339"/>
                <a:gd name="T84" fmla="+- 0 5235 4332"/>
                <a:gd name="T85" fmla="*/ T84 w 2805"/>
                <a:gd name="T86" fmla="+- 0 3590 1243"/>
                <a:gd name="T87" fmla="*/ 3590 h 3339"/>
                <a:gd name="T88" fmla="+- 0 5229 4332"/>
                <a:gd name="T89" fmla="*/ T88 w 2805"/>
                <a:gd name="T90" fmla="+- 0 3296 1243"/>
                <a:gd name="T91" fmla="*/ 3296 h 3339"/>
                <a:gd name="T92" fmla="+- 0 5234 4332"/>
                <a:gd name="T93" fmla="*/ T92 w 2805"/>
                <a:gd name="T94" fmla="+- 0 3079 1243"/>
                <a:gd name="T95" fmla="*/ 3079 h 3339"/>
                <a:gd name="T96" fmla="+- 0 5261 4332"/>
                <a:gd name="T97" fmla="*/ T96 w 2805"/>
                <a:gd name="T98" fmla="+- 0 3006 1243"/>
                <a:gd name="T99" fmla="*/ 3006 h 3339"/>
                <a:gd name="T100" fmla="+- 0 5410 4332"/>
                <a:gd name="T101" fmla="*/ T100 w 2805"/>
                <a:gd name="T102" fmla="+- 0 2990 1243"/>
                <a:gd name="T103" fmla="*/ 2990 h 3339"/>
                <a:gd name="T104" fmla="+- 0 6100 4332"/>
                <a:gd name="T105" fmla="*/ T104 w 2805"/>
                <a:gd name="T106" fmla="+- 0 2986 1243"/>
                <a:gd name="T107" fmla="*/ 2986 h 3339"/>
                <a:gd name="T108" fmla="+- 0 5864 4332"/>
                <a:gd name="T109" fmla="*/ T108 w 2805"/>
                <a:gd name="T110" fmla="+- 0 2969 1243"/>
                <a:gd name="T111" fmla="*/ 2969 h 3339"/>
                <a:gd name="T112" fmla="+- 0 5669 4332"/>
                <a:gd name="T113" fmla="*/ T112 w 2805"/>
                <a:gd name="T114" fmla="+- 0 2986 1243"/>
                <a:gd name="T115" fmla="*/ 2986 h 3339"/>
                <a:gd name="T116" fmla="+- 0 6100 4332"/>
                <a:gd name="T117" fmla="*/ T116 w 2805"/>
                <a:gd name="T118" fmla="+- 0 2986 1243"/>
                <a:gd name="T119" fmla="*/ 2986 h 3339"/>
                <a:gd name="T120" fmla="+- 0 6172 4332"/>
                <a:gd name="T121" fmla="*/ T120 w 2805"/>
                <a:gd name="T122" fmla="+- 0 2112 1243"/>
                <a:gd name="T123" fmla="*/ 2112 h 3339"/>
                <a:gd name="T124" fmla="+- 0 6095 4332"/>
                <a:gd name="T125" fmla="*/ T124 w 2805"/>
                <a:gd name="T126" fmla="+- 0 2158 1243"/>
                <a:gd name="T127" fmla="*/ 2158 h 3339"/>
                <a:gd name="T128" fmla="+- 0 6081 4332"/>
                <a:gd name="T129" fmla="*/ T128 w 2805"/>
                <a:gd name="T130" fmla="+- 0 2365 1243"/>
                <a:gd name="T131" fmla="*/ 2365 h 3339"/>
                <a:gd name="T132" fmla="+- 0 6077 4332"/>
                <a:gd name="T133" fmla="*/ T132 w 2805"/>
                <a:gd name="T134" fmla="+- 0 2600 1243"/>
                <a:gd name="T135" fmla="*/ 2600 h 3339"/>
                <a:gd name="T136" fmla="+- 0 6078 4332"/>
                <a:gd name="T137" fmla="*/ T136 w 2805"/>
                <a:gd name="T138" fmla="+- 0 2855 1243"/>
                <a:gd name="T139" fmla="*/ 2855 h 3339"/>
                <a:gd name="T140" fmla="+- 0 6100 4332"/>
                <a:gd name="T141" fmla="*/ T140 w 2805"/>
                <a:gd name="T142" fmla="+- 0 2977 1243"/>
                <a:gd name="T143" fmla="*/ 2977 h 3339"/>
                <a:gd name="T144" fmla="+- 0 6097 4332"/>
                <a:gd name="T145" fmla="*/ T144 w 2805"/>
                <a:gd name="T146" fmla="+- 0 2700 1243"/>
                <a:gd name="T147" fmla="*/ 2700 h 3339"/>
                <a:gd name="T148" fmla="+- 0 6099 4332"/>
                <a:gd name="T149" fmla="*/ T148 w 2805"/>
                <a:gd name="T150" fmla="+- 0 2413 1243"/>
                <a:gd name="T151" fmla="*/ 2413 h 3339"/>
                <a:gd name="T152" fmla="+- 0 6108 4332"/>
                <a:gd name="T153" fmla="*/ T152 w 2805"/>
                <a:gd name="T154" fmla="+- 0 2203 1243"/>
                <a:gd name="T155" fmla="*/ 2203 h 3339"/>
                <a:gd name="T156" fmla="+- 0 6138 4332"/>
                <a:gd name="T157" fmla="*/ T156 w 2805"/>
                <a:gd name="T158" fmla="+- 0 2135 1243"/>
                <a:gd name="T159" fmla="*/ 2135 h 3339"/>
                <a:gd name="T160" fmla="+- 0 6311 4332"/>
                <a:gd name="T161" fmla="*/ T160 w 2805"/>
                <a:gd name="T162" fmla="+- 0 2125 1243"/>
                <a:gd name="T163" fmla="*/ 2125 h 3339"/>
                <a:gd name="T164" fmla="+- 0 6505 4332"/>
                <a:gd name="T165" fmla="*/ T164 w 2805"/>
                <a:gd name="T166" fmla="+- 0 2107 1243"/>
                <a:gd name="T167" fmla="*/ 2107 h 3339"/>
                <a:gd name="T168" fmla="+- 0 6906 4332"/>
                <a:gd name="T169" fmla="*/ T168 w 2805"/>
                <a:gd name="T170" fmla="+- 0 2125 1243"/>
                <a:gd name="T171" fmla="*/ 2125 h 3339"/>
                <a:gd name="T172" fmla="+- 0 6496 4332"/>
                <a:gd name="T173" fmla="*/ T172 w 2805"/>
                <a:gd name="T174" fmla="+- 0 2127 1243"/>
                <a:gd name="T175" fmla="*/ 2127 h 3339"/>
                <a:gd name="T176" fmla="+- 0 6954 4332"/>
                <a:gd name="T177" fmla="*/ T176 w 2805"/>
                <a:gd name="T178" fmla="+- 0 2148 1243"/>
                <a:gd name="T179" fmla="*/ 2148 h 3339"/>
                <a:gd name="T180" fmla="+- 0 6906 4332"/>
                <a:gd name="T181" fmla="*/ T180 w 2805"/>
                <a:gd name="T182" fmla="+- 0 2125 1243"/>
                <a:gd name="T183" fmla="*/ 2125 h 3339"/>
                <a:gd name="T184" fmla="+- 0 6977 4332"/>
                <a:gd name="T185" fmla="*/ T184 w 2805"/>
                <a:gd name="T186" fmla="+- 0 1263 1243"/>
                <a:gd name="T187" fmla="*/ 1263 h 3339"/>
                <a:gd name="T188" fmla="+- 0 6924 4332"/>
                <a:gd name="T189" fmla="*/ T188 w 2805"/>
                <a:gd name="T190" fmla="+- 0 1391 1243"/>
                <a:gd name="T191" fmla="*/ 1391 h 3339"/>
                <a:gd name="T192" fmla="+- 0 6922 4332"/>
                <a:gd name="T193" fmla="*/ T192 w 2805"/>
                <a:gd name="T194" fmla="+- 0 1654 1243"/>
                <a:gd name="T195" fmla="*/ 1654 h 3339"/>
                <a:gd name="T196" fmla="+- 0 6928 4332"/>
                <a:gd name="T197" fmla="*/ T196 w 2805"/>
                <a:gd name="T198" fmla="+- 0 1946 1243"/>
                <a:gd name="T199" fmla="*/ 1946 h 3339"/>
                <a:gd name="T200" fmla="+- 0 6933 4332"/>
                <a:gd name="T201" fmla="*/ T200 w 2805"/>
                <a:gd name="T202" fmla="+- 0 2126 1243"/>
                <a:gd name="T203" fmla="*/ 2126 h 3339"/>
                <a:gd name="T204" fmla="+- 0 6948 4332"/>
                <a:gd name="T205" fmla="*/ T204 w 2805"/>
                <a:gd name="T206" fmla="+- 0 1975 1243"/>
                <a:gd name="T207" fmla="*/ 1975 h 3339"/>
                <a:gd name="T208" fmla="+- 0 6942 4332"/>
                <a:gd name="T209" fmla="*/ T208 w 2805"/>
                <a:gd name="T210" fmla="+- 0 1664 1243"/>
                <a:gd name="T211" fmla="*/ 1664 h 3339"/>
                <a:gd name="T212" fmla="+- 0 6944 4332"/>
                <a:gd name="T213" fmla="*/ T212 w 2805"/>
                <a:gd name="T214" fmla="+- 0 1397 1243"/>
                <a:gd name="T215" fmla="*/ 1397 h 3339"/>
                <a:gd name="T216" fmla="+- 0 6983 4332"/>
                <a:gd name="T217" fmla="*/ T216 w 2805"/>
                <a:gd name="T218" fmla="+- 0 1282 1243"/>
                <a:gd name="T219" fmla="*/ 1282 h 3339"/>
                <a:gd name="T220" fmla="+- 0 7135 4332"/>
                <a:gd name="T221" fmla="*/ T220 w 2805"/>
                <a:gd name="T222" fmla="+- 0 1263 1243"/>
                <a:gd name="T223" fmla="*/ 1263 h 3339"/>
                <a:gd name="T224" fmla="+- 0 7135 4332"/>
                <a:gd name="T225" fmla="*/ T224 w 2805"/>
                <a:gd name="T226" fmla="+- 0 1263 1243"/>
                <a:gd name="T227" fmla="*/ 1263 h 3339"/>
                <a:gd name="T228" fmla="+- 0 7135 4332"/>
                <a:gd name="T229" fmla="*/ T228 w 2805"/>
                <a:gd name="T230" fmla="+- 0 1263 1243"/>
                <a:gd name="T231" fmla="*/ 1263 h 33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2805" h="3339">
                  <a:moveTo>
                    <a:pt x="264" y="2608"/>
                  </a:moveTo>
                  <a:lnTo>
                    <a:pt x="176" y="2610"/>
                  </a:lnTo>
                  <a:lnTo>
                    <a:pt x="102" y="2615"/>
                  </a:lnTo>
                  <a:lnTo>
                    <a:pt x="50" y="2622"/>
                  </a:lnTo>
                  <a:lnTo>
                    <a:pt x="23" y="2634"/>
                  </a:lnTo>
                  <a:lnTo>
                    <a:pt x="15" y="2651"/>
                  </a:lnTo>
                  <a:lnTo>
                    <a:pt x="9" y="2684"/>
                  </a:lnTo>
                  <a:lnTo>
                    <a:pt x="4" y="2732"/>
                  </a:lnTo>
                  <a:lnTo>
                    <a:pt x="1" y="2795"/>
                  </a:lnTo>
                  <a:lnTo>
                    <a:pt x="0" y="2874"/>
                  </a:lnTo>
                  <a:lnTo>
                    <a:pt x="0" y="2967"/>
                  </a:lnTo>
                  <a:lnTo>
                    <a:pt x="3" y="3076"/>
                  </a:lnTo>
                  <a:lnTo>
                    <a:pt x="6" y="3200"/>
                  </a:lnTo>
                  <a:lnTo>
                    <a:pt x="12" y="3338"/>
                  </a:lnTo>
                  <a:lnTo>
                    <a:pt x="32" y="3337"/>
                  </a:lnTo>
                  <a:lnTo>
                    <a:pt x="25" y="3155"/>
                  </a:lnTo>
                  <a:lnTo>
                    <a:pt x="21" y="3007"/>
                  </a:lnTo>
                  <a:lnTo>
                    <a:pt x="20" y="2891"/>
                  </a:lnTo>
                  <a:lnTo>
                    <a:pt x="21" y="2803"/>
                  </a:lnTo>
                  <a:lnTo>
                    <a:pt x="23" y="2739"/>
                  </a:lnTo>
                  <a:lnTo>
                    <a:pt x="27" y="2696"/>
                  </a:lnTo>
                  <a:lnTo>
                    <a:pt x="31" y="2668"/>
                  </a:lnTo>
                  <a:lnTo>
                    <a:pt x="35" y="2653"/>
                  </a:lnTo>
                  <a:lnTo>
                    <a:pt x="38" y="2647"/>
                  </a:lnTo>
                  <a:lnTo>
                    <a:pt x="58" y="2639"/>
                  </a:lnTo>
                  <a:lnTo>
                    <a:pt x="99" y="2634"/>
                  </a:lnTo>
                  <a:lnTo>
                    <a:pt x="158" y="2630"/>
                  </a:lnTo>
                  <a:lnTo>
                    <a:pt x="231" y="2629"/>
                  </a:lnTo>
                  <a:lnTo>
                    <a:pt x="869" y="2629"/>
                  </a:lnTo>
                  <a:lnTo>
                    <a:pt x="673" y="2619"/>
                  </a:lnTo>
                  <a:lnTo>
                    <a:pt x="468" y="2611"/>
                  </a:lnTo>
                  <a:lnTo>
                    <a:pt x="363" y="2609"/>
                  </a:lnTo>
                  <a:lnTo>
                    <a:pt x="264" y="2608"/>
                  </a:lnTo>
                  <a:close/>
                  <a:moveTo>
                    <a:pt x="869" y="2629"/>
                  </a:moveTo>
                  <a:lnTo>
                    <a:pt x="231" y="2629"/>
                  </a:lnTo>
                  <a:lnTo>
                    <a:pt x="317" y="2629"/>
                  </a:lnTo>
                  <a:lnTo>
                    <a:pt x="411" y="2630"/>
                  </a:lnTo>
                  <a:lnTo>
                    <a:pt x="511" y="2633"/>
                  </a:lnTo>
                  <a:lnTo>
                    <a:pt x="715" y="2641"/>
                  </a:lnTo>
                  <a:lnTo>
                    <a:pt x="915" y="2651"/>
                  </a:lnTo>
                  <a:lnTo>
                    <a:pt x="914" y="2630"/>
                  </a:lnTo>
                  <a:lnTo>
                    <a:pt x="894" y="2630"/>
                  </a:lnTo>
                  <a:lnTo>
                    <a:pt x="869" y="2629"/>
                  </a:lnTo>
                  <a:close/>
                  <a:moveTo>
                    <a:pt x="1330" y="1723"/>
                  </a:moveTo>
                  <a:lnTo>
                    <a:pt x="1228" y="1723"/>
                  </a:lnTo>
                  <a:lnTo>
                    <a:pt x="1131" y="1725"/>
                  </a:lnTo>
                  <a:lnTo>
                    <a:pt x="1044" y="1730"/>
                  </a:lnTo>
                  <a:lnTo>
                    <a:pt x="973" y="1737"/>
                  </a:lnTo>
                  <a:lnTo>
                    <a:pt x="922" y="1747"/>
                  </a:lnTo>
                  <a:lnTo>
                    <a:pt x="896" y="1761"/>
                  </a:lnTo>
                  <a:lnTo>
                    <a:pt x="887" y="1792"/>
                  </a:lnTo>
                  <a:lnTo>
                    <a:pt x="881" y="1851"/>
                  </a:lnTo>
                  <a:lnTo>
                    <a:pt x="878" y="1931"/>
                  </a:lnTo>
                  <a:lnTo>
                    <a:pt x="877" y="2027"/>
                  </a:lnTo>
                  <a:lnTo>
                    <a:pt x="877" y="2115"/>
                  </a:lnTo>
                  <a:lnTo>
                    <a:pt x="879" y="2207"/>
                  </a:lnTo>
                  <a:lnTo>
                    <a:pt x="881" y="2298"/>
                  </a:lnTo>
                  <a:lnTo>
                    <a:pt x="884" y="2385"/>
                  </a:lnTo>
                  <a:lnTo>
                    <a:pt x="887" y="2466"/>
                  </a:lnTo>
                  <a:lnTo>
                    <a:pt x="890" y="2535"/>
                  </a:lnTo>
                  <a:lnTo>
                    <a:pt x="892" y="2591"/>
                  </a:lnTo>
                  <a:lnTo>
                    <a:pt x="894" y="2630"/>
                  </a:lnTo>
                  <a:lnTo>
                    <a:pt x="914" y="2630"/>
                  </a:lnTo>
                  <a:lnTo>
                    <a:pt x="910" y="2547"/>
                  </a:lnTo>
                  <a:lnTo>
                    <a:pt x="906" y="2448"/>
                  </a:lnTo>
                  <a:lnTo>
                    <a:pt x="903" y="2347"/>
                  </a:lnTo>
                  <a:lnTo>
                    <a:pt x="900" y="2245"/>
                  </a:lnTo>
                  <a:lnTo>
                    <a:pt x="898" y="2146"/>
                  </a:lnTo>
                  <a:lnTo>
                    <a:pt x="897" y="2053"/>
                  </a:lnTo>
                  <a:lnTo>
                    <a:pt x="897" y="1968"/>
                  </a:lnTo>
                  <a:lnTo>
                    <a:pt x="899" y="1895"/>
                  </a:lnTo>
                  <a:lnTo>
                    <a:pt x="902" y="1836"/>
                  </a:lnTo>
                  <a:lnTo>
                    <a:pt x="906" y="1794"/>
                  </a:lnTo>
                  <a:lnTo>
                    <a:pt x="913" y="1772"/>
                  </a:lnTo>
                  <a:lnTo>
                    <a:pt x="929" y="1763"/>
                  </a:lnTo>
                  <a:lnTo>
                    <a:pt x="964" y="1756"/>
                  </a:lnTo>
                  <a:lnTo>
                    <a:pt x="1014" y="1751"/>
                  </a:lnTo>
                  <a:lnTo>
                    <a:pt x="1078" y="1747"/>
                  </a:lnTo>
                  <a:lnTo>
                    <a:pt x="1155" y="1744"/>
                  </a:lnTo>
                  <a:lnTo>
                    <a:pt x="1242" y="1743"/>
                  </a:lnTo>
                  <a:lnTo>
                    <a:pt x="1768" y="1743"/>
                  </a:lnTo>
                  <a:lnTo>
                    <a:pt x="1768" y="1734"/>
                  </a:lnTo>
                  <a:lnTo>
                    <a:pt x="1748" y="1734"/>
                  </a:lnTo>
                  <a:lnTo>
                    <a:pt x="1532" y="1726"/>
                  </a:lnTo>
                  <a:lnTo>
                    <a:pt x="1330" y="1723"/>
                  </a:lnTo>
                  <a:close/>
                  <a:moveTo>
                    <a:pt x="1768" y="1743"/>
                  </a:moveTo>
                  <a:lnTo>
                    <a:pt x="1337" y="1743"/>
                  </a:lnTo>
                  <a:lnTo>
                    <a:pt x="1543" y="1747"/>
                  </a:lnTo>
                  <a:lnTo>
                    <a:pt x="1768" y="1754"/>
                  </a:lnTo>
                  <a:lnTo>
                    <a:pt x="1768" y="1743"/>
                  </a:lnTo>
                  <a:close/>
                  <a:moveTo>
                    <a:pt x="1985" y="862"/>
                  </a:moveTo>
                  <a:lnTo>
                    <a:pt x="1905" y="864"/>
                  </a:lnTo>
                  <a:lnTo>
                    <a:pt x="1840" y="869"/>
                  </a:lnTo>
                  <a:lnTo>
                    <a:pt x="1793" y="877"/>
                  </a:lnTo>
                  <a:lnTo>
                    <a:pt x="1771" y="888"/>
                  </a:lnTo>
                  <a:lnTo>
                    <a:pt x="1763" y="915"/>
                  </a:lnTo>
                  <a:lnTo>
                    <a:pt x="1757" y="966"/>
                  </a:lnTo>
                  <a:lnTo>
                    <a:pt x="1752" y="1037"/>
                  </a:lnTo>
                  <a:lnTo>
                    <a:pt x="1749" y="1122"/>
                  </a:lnTo>
                  <a:lnTo>
                    <a:pt x="1747" y="1216"/>
                  </a:lnTo>
                  <a:lnTo>
                    <a:pt x="1746" y="1316"/>
                  </a:lnTo>
                  <a:lnTo>
                    <a:pt x="1745" y="1357"/>
                  </a:lnTo>
                  <a:lnTo>
                    <a:pt x="1745" y="1457"/>
                  </a:lnTo>
                  <a:lnTo>
                    <a:pt x="1746" y="1520"/>
                  </a:lnTo>
                  <a:lnTo>
                    <a:pt x="1746" y="1612"/>
                  </a:lnTo>
                  <a:lnTo>
                    <a:pt x="1747" y="1685"/>
                  </a:lnTo>
                  <a:lnTo>
                    <a:pt x="1748" y="1734"/>
                  </a:lnTo>
                  <a:lnTo>
                    <a:pt x="1768" y="1734"/>
                  </a:lnTo>
                  <a:lnTo>
                    <a:pt x="1767" y="1653"/>
                  </a:lnTo>
                  <a:lnTo>
                    <a:pt x="1766" y="1556"/>
                  </a:lnTo>
                  <a:lnTo>
                    <a:pt x="1765" y="1457"/>
                  </a:lnTo>
                  <a:lnTo>
                    <a:pt x="1765" y="1357"/>
                  </a:lnTo>
                  <a:lnTo>
                    <a:pt x="1766" y="1261"/>
                  </a:lnTo>
                  <a:lnTo>
                    <a:pt x="1767" y="1170"/>
                  </a:lnTo>
                  <a:lnTo>
                    <a:pt x="1770" y="1088"/>
                  </a:lnTo>
                  <a:lnTo>
                    <a:pt x="1773" y="1017"/>
                  </a:lnTo>
                  <a:lnTo>
                    <a:pt x="1776" y="960"/>
                  </a:lnTo>
                  <a:lnTo>
                    <a:pt x="1781" y="920"/>
                  </a:lnTo>
                  <a:lnTo>
                    <a:pt x="1787" y="900"/>
                  </a:lnTo>
                  <a:lnTo>
                    <a:pt x="1806" y="892"/>
                  </a:lnTo>
                  <a:lnTo>
                    <a:pt x="1846" y="887"/>
                  </a:lnTo>
                  <a:lnTo>
                    <a:pt x="1905" y="883"/>
                  </a:lnTo>
                  <a:lnTo>
                    <a:pt x="1979" y="882"/>
                  </a:lnTo>
                  <a:lnTo>
                    <a:pt x="2574" y="882"/>
                  </a:lnTo>
                  <a:lnTo>
                    <a:pt x="2369" y="871"/>
                  </a:lnTo>
                  <a:lnTo>
                    <a:pt x="2173" y="864"/>
                  </a:lnTo>
                  <a:lnTo>
                    <a:pt x="2076" y="862"/>
                  </a:lnTo>
                  <a:lnTo>
                    <a:pt x="1985" y="862"/>
                  </a:lnTo>
                  <a:close/>
                  <a:moveTo>
                    <a:pt x="2574" y="882"/>
                  </a:moveTo>
                  <a:lnTo>
                    <a:pt x="1979" y="882"/>
                  </a:lnTo>
                  <a:lnTo>
                    <a:pt x="2066" y="882"/>
                  </a:lnTo>
                  <a:lnTo>
                    <a:pt x="2164" y="884"/>
                  </a:lnTo>
                  <a:lnTo>
                    <a:pt x="2270" y="887"/>
                  </a:lnTo>
                  <a:lnTo>
                    <a:pt x="2382" y="892"/>
                  </a:lnTo>
                  <a:lnTo>
                    <a:pt x="2622" y="905"/>
                  </a:lnTo>
                  <a:lnTo>
                    <a:pt x="2621" y="883"/>
                  </a:lnTo>
                  <a:lnTo>
                    <a:pt x="2601" y="883"/>
                  </a:lnTo>
                  <a:lnTo>
                    <a:pt x="2574" y="882"/>
                  </a:lnTo>
                  <a:close/>
                  <a:moveTo>
                    <a:pt x="2774" y="0"/>
                  </a:moveTo>
                  <a:lnTo>
                    <a:pt x="2712" y="3"/>
                  </a:lnTo>
                  <a:lnTo>
                    <a:pt x="2645" y="20"/>
                  </a:lnTo>
                  <a:lnTo>
                    <a:pt x="2602" y="60"/>
                  </a:lnTo>
                  <a:lnTo>
                    <a:pt x="2596" y="92"/>
                  </a:lnTo>
                  <a:lnTo>
                    <a:pt x="2592" y="148"/>
                  </a:lnTo>
                  <a:lnTo>
                    <a:pt x="2590" y="224"/>
                  </a:lnTo>
                  <a:lnTo>
                    <a:pt x="2590" y="314"/>
                  </a:lnTo>
                  <a:lnTo>
                    <a:pt x="2590" y="411"/>
                  </a:lnTo>
                  <a:lnTo>
                    <a:pt x="2591" y="512"/>
                  </a:lnTo>
                  <a:lnTo>
                    <a:pt x="2593" y="611"/>
                  </a:lnTo>
                  <a:lnTo>
                    <a:pt x="2596" y="703"/>
                  </a:lnTo>
                  <a:lnTo>
                    <a:pt x="2598" y="782"/>
                  </a:lnTo>
                  <a:lnTo>
                    <a:pt x="2600" y="844"/>
                  </a:lnTo>
                  <a:lnTo>
                    <a:pt x="2601" y="883"/>
                  </a:lnTo>
                  <a:lnTo>
                    <a:pt x="2621" y="883"/>
                  </a:lnTo>
                  <a:lnTo>
                    <a:pt x="2619" y="821"/>
                  </a:lnTo>
                  <a:lnTo>
                    <a:pt x="2616" y="732"/>
                  </a:lnTo>
                  <a:lnTo>
                    <a:pt x="2614" y="632"/>
                  </a:lnTo>
                  <a:lnTo>
                    <a:pt x="2612" y="527"/>
                  </a:lnTo>
                  <a:lnTo>
                    <a:pt x="2610" y="421"/>
                  </a:lnTo>
                  <a:lnTo>
                    <a:pt x="2610" y="320"/>
                  </a:lnTo>
                  <a:lnTo>
                    <a:pt x="2610" y="230"/>
                  </a:lnTo>
                  <a:lnTo>
                    <a:pt x="2612" y="154"/>
                  </a:lnTo>
                  <a:lnTo>
                    <a:pt x="2615" y="98"/>
                  </a:lnTo>
                  <a:lnTo>
                    <a:pt x="2621" y="68"/>
                  </a:lnTo>
                  <a:lnTo>
                    <a:pt x="2651" y="39"/>
                  </a:lnTo>
                  <a:lnTo>
                    <a:pt x="2703" y="25"/>
                  </a:lnTo>
                  <a:lnTo>
                    <a:pt x="2759" y="20"/>
                  </a:lnTo>
                  <a:lnTo>
                    <a:pt x="2803" y="20"/>
                  </a:lnTo>
                  <a:lnTo>
                    <a:pt x="2805" y="1"/>
                  </a:lnTo>
                  <a:lnTo>
                    <a:pt x="2774" y="0"/>
                  </a:lnTo>
                  <a:close/>
                  <a:moveTo>
                    <a:pt x="2803" y="20"/>
                  </a:moveTo>
                  <a:lnTo>
                    <a:pt x="2759" y="20"/>
                  </a:lnTo>
                  <a:lnTo>
                    <a:pt x="2803" y="21"/>
                  </a:lnTo>
                  <a:lnTo>
                    <a:pt x="2803" y="2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1" name="Freeform 444"/>
            <p:cNvSpPr>
              <a:spLocks/>
            </p:cNvSpPr>
            <p:nvPr/>
          </p:nvSpPr>
          <p:spPr bwMode="auto">
            <a:xfrm>
              <a:off x="376" y="4343"/>
              <a:ext cx="804" cy="2690"/>
            </a:xfrm>
            <a:custGeom>
              <a:avLst/>
              <a:gdLst>
                <a:gd name="T0" fmla="+- 0 1166 377"/>
                <a:gd name="T1" fmla="*/ T0 w 804"/>
                <a:gd name="T2" fmla="+- 0 4343 4343"/>
                <a:gd name="T3" fmla="*/ 4343 h 2690"/>
                <a:gd name="T4" fmla="+- 0 377 377"/>
                <a:gd name="T5" fmla="*/ T4 w 804"/>
                <a:gd name="T6" fmla="+- 0 5133 4343"/>
                <a:gd name="T7" fmla="*/ 5133 h 2690"/>
                <a:gd name="T8" fmla="+- 0 377 377"/>
                <a:gd name="T9" fmla="*/ T8 w 804"/>
                <a:gd name="T10" fmla="+- 0 7033 4343"/>
                <a:gd name="T11" fmla="*/ 7033 h 2690"/>
                <a:gd name="T12" fmla="+- 0 397 377"/>
                <a:gd name="T13" fmla="*/ T12 w 804"/>
                <a:gd name="T14" fmla="+- 0 7033 4343"/>
                <a:gd name="T15" fmla="*/ 7033 h 2690"/>
                <a:gd name="T16" fmla="+- 0 397 377"/>
                <a:gd name="T17" fmla="*/ T16 w 804"/>
                <a:gd name="T18" fmla="+- 0 5141 4343"/>
                <a:gd name="T19" fmla="*/ 5141 h 2690"/>
                <a:gd name="T20" fmla="+- 0 1180 377"/>
                <a:gd name="T21" fmla="*/ T20 w 804"/>
                <a:gd name="T22" fmla="+- 0 4357 4343"/>
                <a:gd name="T23" fmla="*/ 4357 h 2690"/>
                <a:gd name="T24" fmla="+- 0 1166 377"/>
                <a:gd name="T25" fmla="*/ T24 w 804"/>
                <a:gd name="T26" fmla="+- 0 4343 4343"/>
                <a:gd name="T27" fmla="*/ 4343 h 2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804" h="2690">
                  <a:moveTo>
                    <a:pt x="789" y="0"/>
                  </a:moveTo>
                  <a:lnTo>
                    <a:pt x="0" y="790"/>
                  </a:lnTo>
                  <a:lnTo>
                    <a:pt x="0" y="2690"/>
                  </a:lnTo>
                  <a:lnTo>
                    <a:pt x="20" y="2690"/>
                  </a:lnTo>
                  <a:lnTo>
                    <a:pt x="20" y="798"/>
                  </a:lnTo>
                  <a:lnTo>
                    <a:pt x="803" y="14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2" name="Freeform 443"/>
            <p:cNvSpPr>
              <a:spLocks/>
            </p:cNvSpPr>
            <p:nvPr/>
          </p:nvSpPr>
          <p:spPr bwMode="auto">
            <a:xfrm>
              <a:off x="1396" y="3863"/>
              <a:ext cx="265" cy="265"/>
            </a:xfrm>
            <a:custGeom>
              <a:avLst/>
              <a:gdLst>
                <a:gd name="T0" fmla="+- 0 1646 1396"/>
                <a:gd name="T1" fmla="*/ T0 w 265"/>
                <a:gd name="T2" fmla="+- 0 3863 3863"/>
                <a:gd name="T3" fmla="*/ 3863 h 265"/>
                <a:gd name="T4" fmla="+- 0 1396 1396"/>
                <a:gd name="T5" fmla="*/ T4 w 265"/>
                <a:gd name="T6" fmla="+- 0 4113 3863"/>
                <a:gd name="T7" fmla="*/ 4113 h 265"/>
                <a:gd name="T8" fmla="+- 0 1410 1396"/>
                <a:gd name="T9" fmla="*/ T8 w 265"/>
                <a:gd name="T10" fmla="+- 0 4127 3863"/>
                <a:gd name="T11" fmla="*/ 4127 h 265"/>
                <a:gd name="T12" fmla="+- 0 1660 1396"/>
                <a:gd name="T13" fmla="*/ T12 w 265"/>
                <a:gd name="T14" fmla="+- 0 3877 3863"/>
                <a:gd name="T15" fmla="*/ 3877 h 265"/>
                <a:gd name="T16" fmla="+- 0 1646 1396"/>
                <a:gd name="T17" fmla="*/ T16 w 265"/>
                <a:gd name="T18" fmla="+- 0 3863 3863"/>
                <a:gd name="T19" fmla="*/ 3863 h 2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65" h="265">
                  <a:moveTo>
                    <a:pt x="250" y="0"/>
                  </a:moveTo>
                  <a:lnTo>
                    <a:pt x="0" y="250"/>
                  </a:lnTo>
                  <a:lnTo>
                    <a:pt x="14" y="264"/>
                  </a:lnTo>
                  <a:lnTo>
                    <a:pt x="264" y="14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3" name="Freeform 442"/>
            <p:cNvSpPr>
              <a:spLocks/>
            </p:cNvSpPr>
            <p:nvPr/>
          </p:nvSpPr>
          <p:spPr bwMode="auto">
            <a:xfrm>
              <a:off x="2431" y="0"/>
              <a:ext cx="3093" cy="3093"/>
            </a:xfrm>
            <a:custGeom>
              <a:avLst/>
              <a:gdLst>
                <a:gd name="T0" fmla="+- 0 5510 2431"/>
                <a:gd name="T1" fmla="*/ T0 w 3093"/>
                <a:gd name="T2" fmla="*/ 0 h 3093"/>
                <a:gd name="T3" fmla="+- 0 2431 2431"/>
                <a:gd name="T4" fmla="*/ T3 w 3093"/>
                <a:gd name="T5" fmla="*/ 3078 h 3093"/>
                <a:gd name="T6" fmla="+- 0 2445 2431"/>
                <a:gd name="T7" fmla="*/ T6 w 3093"/>
                <a:gd name="T8" fmla="*/ 3092 h 3093"/>
                <a:gd name="T9" fmla="+- 0 5524 2431"/>
                <a:gd name="T10" fmla="*/ T9 w 3093"/>
                <a:gd name="T11" fmla="*/ 14 h 3093"/>
                <a:gd name="T12" fmla="+- 0 5510 2431"/>
                <a:gd name="T13" fmla="*/ T12 w 3093"/>
                <a:gd name="T14" fmla="*/ 0 h 3093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</a:cxnLst>
              <a:rect l="0" t="0" r="r" b="b"/>
              <a:pathLst>
                <a:path w="3093" h="3093">
                  <a:moveTo>
                    <a:pt x="3079" y="0"/>
                  </a:moveTo>
                  <a:lnTo>
                    <a:pt x="0" y="3078"/>
                  </a:lnTo>
                  <a:lnTo>
                    <a:pt x="14" y="3092"/>
                  </a:lnTo>
                  <a:lnTo>
                    <a:pt x="3093" y="14"/>
                  </a:lnTo>
                  <a:lnTo>
                    <a:pt x="3079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4" name="Freeform 441"/>
            <p:cNvSpPr>
              <a:spLocks/>
            </p:cNvSpPr>
            <p:nvPr/>
          </p:nvSpPr>
          <p:spPr bwMode="auto">
            <a:xfrm>
              <a:off x="4429" y="6"/>
              <a:ext cx="381" cy="375"/>
            </a:xfrm>
            <a:custGeom>
              <a:avLst/>
              <a:gdLst>
                <a:gd name="T0" fmla="+- 0 4796 4430"/>
                <a:gd name="T1" fmla="*/ T0 w 381"/>
                <a:gd name="T2" fmla="+- 0 7 7"/>
                <a:gd name="T3" fmla="*/ 7 h 375"/>
                <a:gd name="T4" fmla="+- 0 4430 4430"/>
                <a:gd name="T5" fmla="*/ T4 w 381"/>
                <a:gd name="T6" fmla="+- 0 366 7"/>
                <a:gd name="T7" fmla="*/ 366 h 375"/>
                <a:gd name="T8" fmla="+- 0 4444 4430"/>
                <a:gd name="T9" fmla="*/ T8 w 381"/>
                <a:gd name="T10" fmla="+- 0 381 7"/>
                <a:gd name="T11" fmla="*/ 381 h 375"/>
                <a:gd name="T12" fmla="+- 0 4810 4430"/>
                <a:gd name="T13" fmla="*/ T12 w 381"/>
                <a:gd name="T14" fmla="+- 0 21 7"/>
                <a:gd name="T15" fmla="*/ 21 h 375"/>
                <a:gd name="T16" fmla="+- 0 4796 4430"/>
                <a:gd name="T17" fmla="*/ T16 w 381"/>
                <a:gd name="T18" fmla="+- 0 7 7"/>
                <a:gd name="T19" fmla="*/ 7 h 3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81" h="375">
                  <a:moveTo>
                    <a:pt x="366" y="0"/>
                  </a:moveTo>
                  <a:lnTo>
                    <a:pt x="0" y="359"/>
                  </a:lnTo>
                  <a:lnTo>
                    <a:pt x="14" y="374"/>
                  </a:lnTo>
                  <a:lnTo>
                    <a:pt x="380" y="14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5" name="Freeform 440"/>
            <p:cNvSpPr>
              <a:spLocks/>
            </p:cNvSpPr>
            <p:nvPr/>
          </p:nvSpPr>
          <p:spPr bwMode="auto">
            <a:xfrm>
              <a:off x="3916" y="642"/>
              <a:ext cx="264" cy="236"/>
            </a:xfrm>
            <a:custGeom>
              <a:avLst/>
              <a:gdLst>
                <a:gd name="T0" fmla="+- 0 4167 3917"/>
                <a:gd name="T1" fmla="*/ T0 w 264"/>
                <a:gd name="T2" fmla="+- 0 643 643"/>
                <a:gd name="T3" fmla="*/ 643 h 236"/>
                <a:gd name="T4" fmla="+- 0 3917 3917"/>
                <a:gd name="T5" fmla="*/ T4 w 264"/>
                <a:gd name="T6" fmla="+- 0 863 643"/>
                <a:gd name="T7" fmla="*/ 863 h 236"/>
                <a:gd name="T8" fmla="+- 0 3930 3917"/>
                <a:gd name="T9" fmla="*/ T8 w 264"/>
                <a:gd name="T10" fmla="+- 0 878 643"/>
                <a:gd name="T11" fmla="*/ 878 h 236"/>
                <a:gd name="T12" fmla="+- 0 4180 3917"/>
                <a:gd name="T13" fmla="*/ T12 w 264"/>
                <a:gd name="T14" fmla="+- 0 658 643"/>
                <a:gd name="T15" fmla="*/ 658 h 236"/>
                <a:gd name="T16" fmla="+- 0 4167 3917"/>
                <a:gd name="T17" fmla="*/ T16 w 264"/>
                <a:gd name="T18" fmla="+- 0 643 643"/>
                <a:gd name="T19" fmla="*/ 643 h 2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64" h="236">
                  <a:moveTo>
                    <a:pt x="250" y="0"/>
                  </a:moveTo>
                  <a:lnTo>
                    <a:pt x="0" y="220"/>
                  </a:lnTo>
                  <a:lnTo>
                    <a:pt x="13" y="235"/>
                  </a:lnTo>
                  <a:lnTo>
                    <a:pt x="263" y="1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46" name="Picture 439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" y="3233"/>
              <a:ext cx="366" cy="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47" name="AutoShape 438"/>
            <p:cNvSpPr>
              <a:spLocks/>
            </p:cNvSpPr>
            <p:nvPr/>
          </p:nvSpPr>
          <p:spPr bwMode="auto">
            <a:xfrm>
              <a:off x="0" y="3899"/>
              <a:ext cx="846" cy="3134"/>
            </a:xfrm>
            <a:custGeom>
              <a:avLst/>
              <a:gdLst>
                <a:gd name="T0" fmla="*/ 0 w 846"/>
                <a:gd name="T1" fmla="+- 0 4720 3899"/>
                <a:gd name="T2" fmla="*/ 4720 h 3134"/>
                <a:gd name="T3" fmla="*/ 0 w 846"/>
                <a:gd name="T4" fmla="+- 0 7033 3899"/>
                <a:gd name="T5" fmla="*/ 7033 h 3134"/>
                <a:gd name="T6" fmla="*/ 20 w 846"/>
                <a:gd name="T7" fmla="+- 0 7033 3899"/>
                <a:gd name="T8" fmla="*/ 7033 h 3134"/>
                <a:gd name="T9" fmla="*/ 20 w 846"/>
                <a:gd name="T10" fmla="+- 0 4725 3899"/>
                <a:gd name="T11" fmla="*/ 4725 h 3134"/>
                <a:gd name="T12" fmla="*/ 23 w 846"/>
                <a:gd name="T13" fmla="+- 0 4722 3899"/>
                <a:gd name="T14" fmla="*/ 4722 h 3134"/>
                <a:gd name="T15" fmla="*/ 0 w 846"/>
                <a:gd name="T16" fmla="+- 0 4722 3899"/>
                <a:gd name="T17" fmla="*/ 4722 h 3134"/>
                <a:gd name="T18" fmla="*/ 0 w 846"/>
                <a:gd name="T19" fmla="+- 0 4720 3899"/>
                <a:gd name="T20" fmla="*/ 4720 h 3134"/>
                <a:gd name="T21" fmla="*/ 832 w 846"/>
                <a:gd name="T22" fmla="+- 0 3899 3899"/>
                <a:gd name="T23" fmla="*/ 3899 h 3134"/>
                <a:gd name="T24" fmla="*/ 35 w 846"/>
                <a:gd name="T25" fmla="+- 0 4682 3899"/>
                <a:gd name="T26" fmla="*/ 4682 h 3134"/>
                <a:gd name="T27" fmla="*/ 7 w 846"/>
                <a:gd name="T28" fmla="+- 0 4712 3899"/>
                <a:gd name="T29" fmla="*/ 4712 h 3134"/>
                <a:gd name="T30" fmla="*/ 0 w 846"/>
                <a:gd name="T31" fmla="+- 0 4722 3899"/>
                <a:gd name="T32" fmla="*/ 4722 h 3134"/>
                <a:gd name="T33" fmla="*/ 23 w 846"/>
                <a:gd name="T34" fmla="+- 0 4722 3899"/>
                <a:gd name="T35" fmla="*/ 4722 h 3134"/>
                <a:gd name="T36" fmla="*/ 846 w 846"/>
                <a:gd name="T37" fmla="+- 0 3914 3899"/>
                <a:gd name="T38" fmla="*/ 3914 h 3134"/>
                <a:gd name="T39" fmla="*/ 832 w 846"/>
                <a:gd name="T40" fmla="+- 0 3899 3899"/>
                <a:gd name="T41" fmla="*/ 3899 h 313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</a:cxnLst>
              <a:rect l="0" t="0" r="r" b="b"/>
              <a:pathLst>
                <a:path w="846" h="3134">
                  <a:moveTo>
                    <a:pt x="0" y="821"/>
                  </a:moveTo>
                  <a:lnTo>
                    <a:pt x="0" y="3134"/>
                  </a:lnTo>
                  <a:lnTo>
                    <a:pt x="20" y="3134"/>
                  </a:lnTo>
                  <a:lnTo>
                    <a:pt x="20" y="826"/>
                  </a:lnTo>
                  <a:lnTo>
                    <a:pt x="23" y="823"/>
                  </a:lnTo>
                  <a:lnTo>
                    <a:pt x="0" y="823"/>
                  </a:lnTo>
                  <a:lnTo>
                    <a:pt x="0" y="821"/>
                  </a:lnTo>
                  <a:close/>
                  <a:moveTo>
                    <a:pt x="832" y="0"/>
                  </a:moveTo>
                  <a:lnTo>
                    <a:pt x="35" y="783"/>
                  </a:lnTo>
                  <a:lnTo>
                    <a:pt x="7" y="813"/>
                  </a:lnTo>
                  <a:lnTo>
                    <a:pt x="0" y="823"/>
                  </a:lnTo>
                  <a:lnTo>
                    <a:pt x="23" y="823"/>
                  </a:lnTo>
                  <a:lnTo>
                    <a:pt x="846" y="1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8" name="Freeform 437"/>
            <p:cNvSpPr>
              <a:spLocks/>
            </p:cNvSpPr>
            <p:nvPr/>
          </p:nvSpPr>
          <p:spPr bwMode="auto">
            <a:xfrm>
              <a:off x="412" y="5049"/>
              <a:ext cx="995" cy="995"/>
            </a:xfrm>
            <a:custGeom>
              <a:avLst/>
              <a:gdLst>
                <a:gd name="T0" fmla="+- 0 1393 413"/>
                <a:gd name="T1" fmla="*/ T0 w 995"/>
                <a:gd name="T2" fmla="+- 0 5050 5050"/>
                <a:gd name="T3" fmla="*/ 5050 h 995"/>
                <a:gd name="T4" fmla="+- 0 413 413"/>
                <a:gd name="T5" fmla="*/ T4 w 995"/>
                <a:gd name="T6" fmla="+- 0 6030 5050"/>
                <a:gd name="T7" fmla="*/ 6030 h 995"/>
                <a:gd name="T8" fmla="+- 0 427 413"/>
                <a:gd name="T9" fmla="*/ T8 w 995"/>
                <a:gd name="T10" fmla="+- 0 6044 5050"/>
                <a:gd name="T11" fmla="*/ 6044 h 995"/>
                <a:gd name="T12" fmla="+- 0 1407 413"/>
                <a:gd name="T13" fmla="*/ T12 w 995"/>
                <a:gd name="T14" fmla="+- 0 5064 5050"/>
                <a:gd name="T15" fmla="*/ 5064 h 995"/>
                <a:gd name="T16" fmla="+- 0 1393 413"/>
                <a:gd name="T17" fmla="*/ T16 w 995"/>
                <a:gd name="T18" fmla="+- 0 5050 5050"/>
                <a:gd name="T19" fmla="*/ 5050 h 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95" h="995">
                  <a:moveTo>
                    <a:pt x="980" y="0"/>
                  </a:moveTo>
                  <a:lnTo>
                    <a:pt x="0" y="980"/>
                  </a:lnTo>
                  <a:lnTo>
                    <a:pt x="14" y="994"/>
                  </a:lnTo>
                  <a:lnTo>
                    <a:pt x="994" y="14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9" name="Freeform 436"/>
            <p:cNvSpPr>
              <a:spLocks/>
            </p:cNvSpPr>
            <p:nvPr/>
          </p:nvSpPr>
          <p:spPr bwMode="auto">
            <a:xfrm>
              <a:off x="1807" y="4519"/>
              <a:ext cx="130" cy="130"/>
            </a:xfrm>
            <a:custGeom>
              <a:avLst/>
              <a:gdLst>
                <a:gd name="T0" fmla="+- 0 1923 1807"/>
                <a:gd name="T1" fmla="*/ T0 w 130"/>
                <a:gd name="T2" fmla="+- 0 4520 4520"/>
                <a:gd name="T3" fmla="*/ 4520 h 130"/>
                <a:gd name="T4" fmla="+- 0 1807 1807"/>
                <a:gd name="T5" fmla="*/ T4 w 130"/>
                <a:gd name="T6" fmla="+- 0 4635 4520"/>
                <a:gd name="T7" fmla="*/ 4635 h 130"/>
                <a:gd name="T8" fmla="+- 0 1822 1807"/>
                <a:gd name="T9" fmla="*/ T8 w 130"/>
                <a:gd name="T10" fmla="+- 0 4649 4520"/>
                <a:gd name="T11" fmla="*/ 4649 h 130"/>
                <a:gd name="T12" fmla="+- 0 1937 1807"/>
                <a:gd name="T13" fmla="*/ T12 w 130"/>
                <a:gd name="T14" fmla="+- 0 4534 4520"/>
                <a:gd name="T15" fmla="*/ 4534 h 130"/>
                <a:gd name="T16" fmla="+- 0 1923 1807"/>
                <a:gd name="T17" fmla="*/ T16 w 130"/>
                <a:gd name="T18" fmla="+- 0 4520 4520"/>
                <a:gd name="T19" fmla="*/ 4520 h 1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0" h="130">
                  <a:moveTo>
                    <a:pt x="116" y="0"/>
                  </a:moveTo>
                  <a:lnTo>
                    <a:pt x="0" y="115"/>
                  </a:lnTo>
                  <a:lnTo>
                    <a:pt x="15" y="129"/>
                  </a:lnTo>
                  <a:lnTo>
                    <a:pt x="130" y="14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0" name="Freeform 435"/>
            <p:cNvSpPr>
              <a:spLocks/>
            </p:cNvSpPr>
            <p:nvPr/>
          </p:nvSpPr>
          <p:spPr bwMode="auto">
            <a:xfrm>
              <a:off x="2822" y="6"/>
              <a:ext cx="3628" cy="3628"/>
            </a:xfrm>
            <a:custGeom>
              <a:avLst/>
              <a:gdLst>
                <a:gd name="T0" fmla="+- 0 6436 2823"/>
                <a:gd name="T1" fmla="*/ T0 w 3628"/>
                <a:gd name="T2" fmla="+- 0 6 6"/>
                <a:gd name="T3" fmla="*/ 6 h 3628"/>
                <a:gd name="T4" fmla="+- 0 2823 2823"/>
                <a:gd name="T5" fmla="*/ T4 w 3628"/>
                <a:gd name="T6" fmla="+- 0 3620 6"/>
                <a:gd name="T7" fmla="*/ 3620 h 3628"/>
                <a:gd name="T8" fmla="+- 0 2837 2823"/>
                <a:gd name="T9" fmla="*/ T8 w 3628"/>
                <a:gd name="T10" fmla="+- 0 3634 6"/>
                <a:gd name="T11" fmla="*/ 3634 h 3628"/>
                <a:gd name="T12" fmla="+- 0 6450 2823"/>
                <a:gd name="T13" fmla="*/ T12 w 3628"/>
                <a:gd name="T14" fmla="+- 0 20 6"/>
                <a:gd name="T15" fmla="*/ 20 h 3628"/>
                <a:gd name="T16" fmla="+- 0 6436 2823"/>
                <a:gd name="T17" fmla="*/ T16 w 3628"/>
                <a:gd name="T18" fmla="+- 0 6 6"/>
                <a:gd name="T19" fmla="*/ 6 h 362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628" h="3628">
                  <a:moveTo>
                    <a:pt x="3613" y="0"/>
                  </a:moveTo>
                  <a:lnTo>
                    <a:pt x="0" y="3614"/>
                  </a:lnTo>
                  <a:lnTo>
                    <a:pt x="14" y="3628"/>
                  </a:lnTo>
                  <a:lnTo>
                    <a:pt x="3627" y="14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1" name="Freeform 434"/>
            <p:cNvSpPr>
              <a:spLocks/>
            </p:cNvSpPr>
            <p:nvPr/>
          </p:nvSpPr>
          <p:spPr bwMode="auto">
            <a:xfrm>
              <a:off x="405" y="5021"/>
              <a:ext cx="1683" cy="1683"/>
            </a:xfrm>
            <a:custGeom>
              <a:avLst/>
              <a:gdLst>
                <a:gd name="T0" fmla="+- 0 2074 406"/>
                <a:gd name="T1" fmla="*/ T0 w 1683"/>
                <a:gd name="T2" fmla="+- 0 5021 5021"/>
                <a:gd name="T3" fmla="*/ 5021 h 1683"/>
                <a:gd name="T4" fmla="+- 0 406 406"/>
                <a:gd name="T5" fmla="*/ T4 w 1683"/>
                <a:gd name="T6" fmla="+- 0 6690 5021"/>
                <a:gd name="T7" fmla="*/ 6690 h 1683"/>
                <a:gd name="T8" fmla="+- 0 420 406"/>
                <a:gd name="T9" fmla="*/ T8 w 1683"/>
                <a:gd name="T10" fmla="+- 0 6704 5021"/>
                <a:gd name="T11" fmla="*/ 6704 h 1683"/>
                <a:gd name="T12" fmla="+- 0 2088 406"/>
                <a:gd name="T13" fmla="*/ T12 w 1683"/>
                <a:gd name="T14" fmla="+- 0 5036 5021"/>
                <a:gd name="T15" fmla="*/ 5036 h 1683"/>
                <a:gd name="T16" fmla="+- 0 2074 406"/>
                <a:gd name="T17" fmla="*/ T16 w 1683"/>
                <a:gd name="T18" fmla="+- 0 5021 5021"/>
                <a:gd name="T19" fmla="*/ 5021 h 1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683" h="1683">
                  <a:moveTo>
                    <a:pt x="1668" y="0"/>
                  </a:moveTo>
                  <a:lnTo>
                    <a:pt x="0" y="1669"/>
                  </a:lnTo>
                  <a:lnTo>
                    <a:pt x="14" y="1683"/>
                  </a:lnTo>
                  <a:lnTo>
                    <a:pt x="1682" y="15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2" name="Freeform 433"/>
            <p:cNvSpPr>
              <a:spLocks/>
            </p:cNvSpPr>
            <p:nvPr/>
          </p:nvSpPr>
          <p:spPr bwMode="auto">
            <a:xfrm>
              <a:off x="3914" y="2"/>
              <a:ext cx="3207" cy="3193"/>
            </a:xfrm>
            <a:custGeom>
              <a:avLst/>
              <a:gdLst>
                <a:gd name="T0" fmla="+- 0 7121 3914"/>
                <a:gd name="T1" fmla="*/ T0 w 3207"/>
                <a:gd name="T2" fmla="+- 0 3 3"/>
                <a:gd name="T3" fmla="*/ 3 h 3193"/>
                <a:gd name="T4" fmla="+- 0 7093 3914"/>
                <a:gd name="T5" fmla="*/ T4 w 3207"/>
                <a:gd name="T6" fmla="+- 0 3 3"/>
                <a:gd name="T7" fmla="*/ 3 h 3193"/>
                <a:gd name="T8" fmla="+- 0 3914 3914"/>
                <a:gd name="T9" fmla="*/ T8 w 3207"/>
                <a:gd name="T10" fmla="+- 0 3181 3"/>
                <a:gd name="T11" fmla="*/ 3181 h 3193"/>
                <a:gd name="T12" fmla="+- 0 3928 3914"/>
                <a:gd name="T13" fmla="*/ T12 w 3207"/>
                <a:gd name="T14" fmla="+- 0 3196 3"/>
                <a:gd name="T15" fmla="*/ 3196 h 3193"/>
                <a:gd name="T16" fmla="+- 0 7121 3914"/>
                <a:gd name="T17" fmla="*/ T16 w 3207"/>
                <a:gd name="T18" fmla="+- 0 3 3"/>
                <a:gd name="T19" fmla="*/ 3 h 31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07" h="3193">
                  <a:moveTo>
                    <a:pt x="3207" y="0"/>
                  </a:moveTo>
                  <a:lnTo>
                    <a:pt x="3179" y="0"/>
                  </a:lnTo>
                  <a:lnTo>
                    <a:pt x="0" y="3178"/>
                  </a:lnTo>
                  <a:lnTo>
                    <a:pt x="14" y="3193"/>
                  </a:lnTo>
                  <a:lnTo>
                    <a:pt x="3207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53" name="Picture 432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93"/>
              <a:ext cx="6434" cy="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54" name="Freeform 431"/>
            <p:cNvSpPr>
              <a:spLocks/>
            </p:cNvSpPr>
            <p:nvPr/>
          </p:nvSpPr>
          <p:spPr bwMode="auto">
            <a:xfrm>
              <a:off x="2722" y="6593"/>
              <a:ext cx="454" cy="440"/>
            </a:xfrm>
            <a:custGeom>
              <a:avLst/>
              <a:gdLst>
                <a:gd name="T0" fmla="+- 0 2737 2723"/>
                <a:gd name="T1" fmla="*/ T0 w 454"/>
                <a:gd name="T2" fmla="+- 0 6593 6593"/>
                <a:gd name="T3" fmla="*/ 6593 h 440"/>
                <a:gd name="T4" fmla="+- 0 2723 2723"/>
                <a:gd name="T5" fmla="*/ T4 w 454"/>
                <a:gd name="T6" fmla="+- 0 6607 6593"/>
                <a:gd name="T7" fmla="*/ 6607 h 440"/>
                <a:gd name="T8" fmla="+- 0 3148 2723"/>
                <a:gd name="T9" fmla="*/ T8 w 454"/>
                <a:gd name="T10" fmla="+- 0 7033 6593"/>
                <a:gd name="T11" fmla="*/ 7033 h 440"/>
                <a:gd name="T12" fmla="+- 0 3177 2723"/>
                <a:gd name="T13" fmla="*/ T12 w 454"/>
                <a:gd name="T14" fmla="+- 0 7033 6593"/>
                <a:gd name="T15" fmla="*/ 7033 h 440"/>
                <a:gd name="T16" fmla="+- 0 2737 2723"/>
                <a:gd name="T17" fmla="*/ T16 w 454"/>
                <a:gd name="T18" fmla="+- 0 6593 6593"/>
                <a:gd name="T19" fmla="*/ 6593 h 4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54" h="440">
                  <a:moveTo>
                    <a:pt x="14" y="0"/>
                  </a:moveTo>
                  <a:lnTo>
                    <a:pt x="0" y="14"/>
                  </a:lnTo>
                  <a:lnTo>
                    <a:pt x="425" y="440"/>
                  </a:lnTo>
                  <a:lnTo>
                    <a:pt x="454" y="44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55" name="Picture 430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" y="150"/>
              <a:ext cx="1211" cy="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56" name="Rectangle 538"/>
          <p:cNvSpPr>
            <a:spLocks noChangeArrowheads="1"/>
          </p:cNvSpPr>
          <p:nvPr/>
        </p:nvSpPr>
        <p:spPr bwMode="auto">
          <a:xfrm>
            <a:off x="11393492" y="2768147"/>
            <a:ext cx="68574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557" name="Group 492"/>
          <p:cNvGrpSpPr>
            <a:grpSpLocks/>
          </p:cNvGrpSpPr>
          <p:nvPr/>
        </p:nvGrpSpPr>
        <p:grpSpPr bwMode="auto">
          <a:xfrm>
            <a:off x="4877432" y="2149068"/>
            <a:ext cx="2771859" cy="2407098"/>
            <a:chOff x="0" y="0"/>
            <a:chExt cx="8091" cy="7030"/>
          </a:xfrm>
        </p:grpSpPr>
        <p:sp>
          <p:nvSpPr>
            <p:cNvPr id="2558" name="Freeform 537"/>
            <p:cNvSpPr>
              <a:spLocks/>
            </p:cNvSpPr>
            <p:nvPr/>
          </p:nvSpPr>
          <p:spPr bwMode="auto">
            <a:xfrm>
              <a:off x="914" y="35"/>
              <a:ext cx="5567" cy="6995"/>
            </a:xfrm>
            <a:custGeom>
              <a:avLst/>
              <a:gdLst>
                <a:gd name="T0" fmla="+- 0 5776 915"/>
                <a:gd name="T1" fmla="*/ T0 w 5567"/>
                <a:gd name="T2" fmla="+- 0 36 36"/>
                <a:gd name="T3" fmla="*/ 36 h 6995"/>
                <a:gd name="T4" fmla="+- 0 940 915"/>
                <a:gd name="T5" fmla="*/ T4 w 5567"/>
                <a:gd name="T6" fmla="+- 0 4842 36"/>
                <a:gd name="T7" fmla="*/ 4842 h 6995"/>
                <a:gd name="T8" fmla="+- 0 915 915"/>
                <a:gd name="T9" fmla="*/ T8 w 5567"/>
                <a:gd name="T10" fmla="+- 0 7030 36"/>
                <a:gd name="T11" fmla="*/ 7030 h 6995"/>
                <a:gd name="T12" fmla="+- 0 1312 915"/>
                <a:gd name="T13" fmla="*/ T12 w 5567"/>
                <a:gd name="T14" fmla="+- 0 7030 36"/>
                <a:gd name="T15" fmla="*/ 7030 h 6995"/>
                <a:gd name="T16" fmla="+- 0 1287 915"/>
                <a:gd name="T17" fmla="*/ T16 w 5567"/>
                <a:gd name="T18" fmla="+- 0 5249 36"/>
                <a:gd name="T19" fmla="*/ 5249 h 6995"/>
                <a:gd name="T20" fmla="+- 0 6481 915"/>
                <a:gd name="T21" fmla="*/ T20 w 5567"/>
                <a:gd name="T22" fmla="+- 0 42 36"/>
                <a:gd name="T23" fmla="*/ 42 h 6995"/>
                <a:gd name="T24" fmla="+- 0 5776 915"/>
                <a:gd name="T25" fmla="*/ T24 w 5567"/>
                <a:gd name="T26" fmla="+- 0 36 36"/>
                <a:gd name="T27" fmla="*/ 36 h 6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5567" h="6995">
                  <a:moveTo>
                    <a:pt x="4861" y="0"/>
                  </a:moveTo>
                  <a:lnTo>
                    <a:pt x="25" y="4806"/>
                  </a:lnTo>
                  <a:lnTo>
                    <a:pt x="0" y="6994"/>
                  </a:lnTo>
                  <a:lnTo>
                    <a:pt x="397" y="6994"/>
                  </a:lnTo>
                  <a:lnTo>
                    <a:pt x="372" y="5213"/>
                  </a:lnTo>
                  <a:lnTo>
                    <a:pt x="5566" y="6"/>
                  </a:lnTo>
                  <a:lnTo>
                    <a:pt x="4861" y="0"/>
                  </a:lnTo>
                  <a:close/>
                </a:path>
              </a:pathLst>
            </a:custGeom>
            <a:solidFill>
              <a:srgbClr val="FFF6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9" name="Freeform 536"/>
            <p:cNvSpPr>
              <a:spLocks/>
            </p:cNvSpPr>
            <p:nvPr/>
          </p:nvSpPr>
          <p:spPr bwMode="auto">
            <a:xfrm>
              <a:off x="3981" y="2785"/>
              <a:ext cx="3992" cy="4245"/>
            </a:xfrm>
            <a:custGeom>
              <a:avLst/>
              <a:gdLst>
                <a:gd name="T0" fmla="+- 0 7847 3981"/>
                <a:gd name="T1" fmla="*/ T0 w 3992"/>
                <a:gd name="T2" fmla="+- 0 2785 2785"/>
                <a:gd name="T3" fmla="*/ 2785 h 4245"/>
                <a:gd name="T4" fmla="+- 0 7401 3981"/>
                <a:gd name="T5" fmla="*/ T4 w 3992"/>
                <a:gd name="T6" fmla="+- 0 2852 2785"/>
                <a:gd name="T7" fmla="*/ 2852 h 4245"/>
                <a:gd name="T8" fmla="+- 0 3987 3981"/>
                <a:gd name="T9" fmla="*/ T8 w 3992"/>
                <a:gd name="T10" fmla="+- 0 6385 2785"/>
                <a:gd name="T11" fmla="*/ 6385 h 4245"/>
                <a:gd name="T12" fmla="+- 0 3981 3981"/>
                <a:gd name="T13" fmla="*/ T12 w 3992"/>
                <a:gd name="T14" fmla="+- 0 7030 2785"/>
                <a:gd name="T15" fmla="*/ 7030 h 4245"/>
                <a:gd name="T16" fmla="+- 0 7973 3981"/>
                <a:gd name="T17" fmla="*/ T16 w 3992"/>
                <a:gd name="T18" fmla="+- 0 7030 2785"/>
                <a:gd name="T19" fmla="*/ 7030 h 4245"/>
                <a:gd name="T20" fmla="+- 0 7973 3981"/>
                <a:gd name="T21" fmla="*/ T20 w 3992"/>
                <a:gd name="T22" fmla="+- 0 3116 2785"/>
                <a:gd name="T23" fmla="*/ 3116 h 4245"/>
                <a:gd name="T24" fmla="+- 0 7847 3981"/>
                <a:gd name="T25" fmla="*/ T24 w 3992"/>
                <a:gd name="T26" fmla="+- 0 2785 2785"/>
                <a:gd name="T27" fmla="*/ 2785 h 42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3992" h="4245">
                  <a:moveTo>
                    <a:pt x="3866" y="0"/>
                  </a:moveTo>
                  <a:lnTo>
                    <a:pt x="3420" y="67"/>
                  </a:lnTo>
                  <a:lnTo>
                    <a:pt x="6" y="3600"/>
                  </a:lnTo>
                  <a:lnTo>
                    <a:pt x="0" y="4245"/>
                  </a:lnTo>
                  <a:lnTo>
                    <a:pt x="3992" y="4245"/>
                  </a:lnTo>
                  <a:lnTo>
                    <a:pt x="3992" y="331"/>
                  </a:lnTo>
                  <a:lnTo>
                    <a:pt x="3866" y="0"/>
                  </a:lnTo>
                  <a:close/>
                </a:path>
              </a:pathLst>
            </a:custGeom>
            <a:solidFill>
              <a:srgbClr val="F47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6" name="AutoShape 535"/>
            <p:cNvSpPr>
              <a:spLocks/>
            </p:cNvSpPr>
            <p:nvPr/>
          </p:nvSpPr>
          <p:spPr bwMode="auto">
            <a:xfrm>
              <a:off x="2500" y="1517"/>
              <a:ext cx="5473" cy="5513"/>
            </a:xfrm>
            <a:custGeom>
              <a:avLst/>
              <a:gdLst>
                <a:gd name="T0" fmla="+- 0 2500 2500"/>
                <a:gd name="T1" fmla="*/ T0 w 5473"/>
                <a:gd name="T2" fmla="+- 0 6889 1517"/>
                <a:gd name="T3" fmla="*/ 6889 h 5513"/>
                <a:gd name="T4" fmla="+- 0 2508 2500"/>
                <a:gd name="T5" fmla="*/ T4 w 5473"/>
                <a:gd name="T6" fmla="+- 0 7030 1517"/>
                <a:gd name="T7" fmla="*/ 7030 h 5513"/>
                <a:gd name="T8" fmla="+- 0 4253 2500"/>
                <a:gd name="T9" fmla="*/ T8 w 5473"/>
                <a:gd name="T10" fmla="+- 0 6912 1517"/>
                <a:gd name="T11" fmla="*/ 6912 h 5513"/>
                <a:gd name="T12" fmla="+- 0 4256 2500"/>
                <a:gd name="T13" fmla="*/ T12 w 5473"/>
                <a:gd name="T14" fmla="+- 0 6664 1517"/>
                <a:gd name="T15" fmla="*/ 6664 h 5513"/>
                <a:gd name="T16" fmla="+- 0 4288 2500"/>
                <a:gd name="T17" fmla="*/ T16 w 5473"/>
                <a:gd name="T18" fmla="+- 0 6569 1517"/>
                <a:gd name="T19" fmla="*/ 6569 h 5513"/>
                <a:gd name="T20" fmla="+- 0 2567 2500"/>
                <a:gd name="T21" fmla="*/ T20 w 5473"/>
                <a:gd name="T22" fmla="+- 0 6542 1517"/>
                <a:gd name="T23" fmla="*/ 6542 h 5513"/>
                <a:gd name="T24" fmla="+- 0 3425 2500"/>
                <a:gd name="T25" fmla="*/ T24 w 5473"/>
                <a:gd name="T26" fmla="+- 0 5748 1517"/>
                <a:gd name="T27" fmla="*/ 5748 h 5513"/>
                <a:gd name="T28" fmla="+- 0 3434 2500"/>
                <a:gd name="T29" fmla="*/ T28 w 5473"/>
                <a:gd name="T30" fmla="+- 0 6569 1517"/>
                <a:gd name="T31" fmla="*/ 6569 h 5513"/>
                <a:gd name="T32" fmla="+- 0 4419 2500"/>
                <a:gd name="T33" fmla="*/ T32 w 5473"/>
                <a:gd name="T34" fmla="+- 0 6528 1517"/>
                <a:gd name="T35" fmla="*/ 6528 h 5513"/>
                <a:gd name="T36" fmla="+- 0 5080 2500"/>
                <a:gd name="T37" fmla="*/ T36 w 5473"/>
                <a:gd name="T38" fmla="+- 0 6177 1517"/>
                <a:gd name="T39" fmla="*/ 6177 h 5513"/>
                <a:gd name="T40" fmla="+- 0 4199 2500"/>
                <a:gd name="T41" fmla="*/ T40 w 5473"/>
                <a:gd name="T42" fmla="+- 0 5764 1517"/>
                <a:gd name="T43" fmla="*/ 5764 h 5513"/>
                <a:gd name="T44" fmla="+- 0 3581 2500"/>
                <a:gd name="T45" fmla="*/ T44 w 5473"/>
                <a:gd name="T46" fmla="+- 0 5709 1517"/>
                <a:gd name="T47" fmla="*/ 5709 h 5513"/>
                <a:gd name="T48" fmla="+- 0 4658 2500"/>
                <a:gd name="T49" fmla="*/ T48 w 5473"/>
                <a:gd name="T50" fmla="+- 0 6537 1517"/>
                <a:gd name="T51" fmla="*/ 6537 h 5513"/>
                <a:gd name="T52" fmla="+- 0 6395 2500"/>
                <a:gd name="T53" fmla="*/ T52 w 5473"/>
                <a:gd name="T54" fmla="+- 0 3161 1517"/>
                <a:gd name="T55" fmla="*/ 3161 h 5513"/>
                <a:gd name="T56" fmla="+- 0 5957 2500"/>
                <a:gd name="T57" fmla="*/ T56 w 5473"/>
                <a:gd name="T58" fmla="+- 0 3241 1517"/>
                <a:gd name="T59" fmla="*/ 3241 h 5513"/>
                <a:gd name="T60" fmla="+- 0 5947 2500"/>
                <a:gd name="T61" fmla="*/ T60 w 5473"/>
                <a:gd name="T62" fmla="+- 0 4015 1517"/>
                <a:gd name="T63" fmla="*/ 4015 h 5513"/>
                <a:gd name="T64" fmla="+- 0 5263 2500"/>
                <a:gd name="T65" fmla="*/ T64 w 5473"/>
                <a:gd name="T66" fmla="+- 0 4034 1517"/>
                <a:gd name="T67" fmla="*/ 4034 h 5513"/>
                <a:gd name="T68" fmla="+- 0 5099 2500"/>
                <a:gd name="T69" fmla="*/ T68 w 5473"/>
                <a:gd name="T70" fmla="+- 0 4134 1517"/>
                <a:gd name="T71" fmla="*/ 4134 h 5513"/>
                <a:gd name="T72" fmla="+- 0 5091 2500"/>
                <a:gd name="T73" fmla="*/ T72 w 5473"/>
                <a:gd name="T74" fmla="+- 0 4377 1517"/>
                <a:gd name="T75" fmla="*/ 4377 h 5513"/>
                <a:gd name="T76" fmla="+- 0 5095 2500"/>
                <a:gd name="T77" fmla="*/ T76 w 5473"/>
                <a:gd name="T78" fmla="+- 0 4676 1517"/>
                <a:gd name="T79" fmla="*/ 4676 h 5513"/>
                <a:gd name="T80" fmla="+- 0 4314 2500"/>
                <a:gd name="T81" fmla="*/ T80 w 5473"/>
                <a:gd name="T82" fmla="+- 0 4907 1517"/>
                <a:gd name="T83" fmla="*/ 4907 h 5513"/>
                <a:gd name="T84" fmla="+- 0 4287 2500"/>
                <a:gd name="T85" fmla="*/ T84 w 5473"/>
                <a:gd name="T86" fmla="+- 0 4922 1517"/>
                <a:gd name="T87" fmla="*/ 4922 h 5513"/>
                <a:gd name="T88" fmla="+- 0 4248 2500"/>
                <a:gd name="T89" fmla="*/ T88 w 5473"/>
                <a:gd name="T90" fmla="+- 0 5075 1517"/>
                <a:gd name="T91" fmla="*/ 5075 h 5513"/>
                <a:gd name="T92" fmla="+- 0 5067 2500"/>
                <a:gd name="T93" fmla="*/ T92 w 5473"/>
                <a:gd name="T94" fmla="+- 0 5764 1517"/>
                <a:gd name="T95" fmla="*/ 5764 h 5513"/>
                <a:gd name="T96" fmla="+- 0 5197 2500"/>
                <a:gd name="T97" fmla="*/ T96 w 5473"/>
                <a:gd name="T98" fmla="+- 0 5709 1517"/>
                <a:gd name="T99" fmla="*/ 5709 h 5513"/>
                <a:gd name="T100" fmla="+- 0 5929 2500"/>
                <a:gd name="T101" fmla="*/ T100 w 5473"/>
                <a:gd name="T102" fmla="+- 0 5343 1517"/>
                <a:gd name="T103" fmla="*/ 5343 h 5513"/>
                <a:gd name="T104" fmla="+- 0 5974 2500"/>
                <a:gd name="T105" fmla="*/ T104 w 5473"/>
                <a:gd name="T106" fmla="+- 0 4825 1517"/>
                <a:gd name="T107" fmla="*/ 4825 h 5513"/>
                <a:gd name="T108" fmla="+- 0 6786 2500"/>
                <a:gd name="T109" fmla="*/ T108 w 5473"/>
                <a:gd name="T110" fmla="+- 0 4717 1517"/>
                <a:gd name="T111" fmla="*/ 4717 h 5513"/>
                <a:gd name="T112" fmla="+- 0 6816 2500"/>
                <a:gd name="T113" fmla="*/ T112 w 5473"/>
                <a:gd name="T114" fmla="+- 0 3999 1517"/>
                <a:gd name="T115" fmla="*/ 3999 h 5513"/>
                <a:gd name="T116" fmla="+- 0 7621 2500"/>
                <a:gd name="T117" fmla="*/ T116 w 5473"/>
                <a:gd name="T118" fmla="+- 0 3947 1517"/>
                <a:gd name="T119" fmla="*/ 3947 h 5513"/>
                <a:gd name="T120" fmla="+- 0 7633 2500"/>
                <a:gd name="T121" fmla="*/ T120 w 5473"/>
                <a:gd name="T122" fmla="+- 0 3349 1517"/>
                <a:gd name="T123" fmla="*/ 3349 h 5513"/>
                <a:gd name="T124" fmla="+- 0 7752 2500"/>
                <a:gd name="T125" fmla="*/ T124 w 5473"/>
                <a:gd name="T126" fmla="+- 0 3169 1517"/>
                <a:gd name="T127" fmla="*/ 3169 h 5513"/>
                <a:gd name="T128" fmla="+- 0 6395 2500"/>
                <a:gd name="T129" fmla="*/ T128 w 5473"/>
                <a:gd name="T130" fmla="+- 0 3161 1517"/>
                <a:gd name="T131" fmla="*/ 3161 h 5513"/>
                <a:gd name="T132" fmla="+- 0 5451 2500"/>
                <a:gd name="T133" fmla="*/ T132 w 5473"/>
                <a:gd name="T134" fmla="+- 0 5719 1517"/>
                <a:gd name="T135" fmla="*/ 5719 h 5513"/>
                <a:gd name="T136" fmla="+- 0 6787 2500"/>
                <a:gd name="T137" fmla="*/ T136 w 5473"/>
                <a:gd name="T138" fmla="+- 0 4805 1517"/>
                <a:gd name="T139" fmla="*/ 4805 h 5513"/>
                <a:gd name="T140" fmla="+- 0 6787 2500"/>
                <a:gd name="T141" fmla="*/ T140 w 5473"/>
                <a:gd name="T142" fmla="+- 0 4839 1517"/>
                <a:gd name="T143" fmla="*/ 4839 h 5513"/>
                <a:gd name="T144" fmla="+- 0 6948 2500"/>
                <a:gd name="T145" fmla="*/ T144 w 5473"/>
                <a:gd name="T146" fmla="+- 0 3947 1517"/>
                <a:gd name="T147" fmla="*/ 3947 h 5513"/>
                <a:gd name="T148" fmla="+- 0 7621 2500"/>
                <a:gd name="T149" fmla="*/ T148 w 5473"/>
                <a:gd name="T150" fmla="+- 0 3947 1517"/>
                <a:gd name="T151" fmla="*/ 3947 h 5513"/>
                <a:gd name="T152" fmla="+- 0 6807 2500"/>
                <a:gd name="T153" fmla="*/ T152 w 5473"/>
                <a:gd name="T154" fmla="+- 0 2369 1517"/>
                <a:gd name="T155" fmla="*/ 2369 h 5513"/>
                <a:gd name="T156" fmla="+- 0 6776 2500"/>
                <a:gd name="T157" fmla="*/ T156 w 5473"/>
                <a:gd name="T158" fmla="+- 0 2735 1517"/>
                <a:gd name="T159" fmla="*/ 2735 h 5513"/>
                <a:gd name="T160" fmla="+- 0 7779 2500"/>
                <a:gd name="T161" fmla="*/ T160 w 5473"/>
                <a:gd name="T162" fmla="+- 0 3164 1517"/>
                <a:gd name="T163" fmla="*/ 3164 h 5513"/>
                <a:gd name="T164" fmla="+- 0 7973 2500"/>
                <a:gd name="T165" fmla="*/ T164 w 5473"/>
                <a:gd name="T166" fmla="+- 0 2356 1517"/>
                <a:gd name="T167" fmla="*/ 2356 h 5513"/>
                <a:gd name="T168" fmla="+- 0 7220 2500"/>
                <a:gd name="T169" fmla="*/ T168 w 5473"/>
                <a:gd name="T170" fmla="+- 0 2343 1517"/>
                <a:gd name="T171" fmla="*/ 2343 h 5513"/>
                <a:gd name="T172" fmla="+- 0 7620 2500"/>
                <a:gd name="T173" fmla="*/ T172 w 5473"/>
                <a:gd name="T174" fmla="+- 0 1556 1517"/>
                <a:gd name="T175" fmla="*/ 1556 h 5513"/>
                <a:gd name="T176" fmla="+- 0 7600 2500"/>
                <a:gd name="T177" fmla="*/ T176 w 5473"/>
                <a:gd name="T178" fmla="+- 0 1931 1517"/>
                <a:gd name="T179" fmla="*/ 1931 h 5513"/>
                <a:gd name="T180" fmla="+- 0 7973 2500"/>
                <a:gd name="T181" fmla="*/ T180 w 5473"/>
                <a:gd name="T182" fmla="+- 0 1529 1517"/>
                <a:gd name="T183" fmla="*/ 1529 h 55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5473" h="5513">
                  <a:moveTo>
                    <a:pt x="67" y="5025"/>
                  </a:moveTo>
                  <a:lnTo>
                    <a:pt x="14" y="5132"/>
                  </a:lnTo>
                  <a:lnTo>
                    <a:pt x="0" y="5372"/>
                  </a:lnTo>
                  <a:lnTo>
                    <a:pt x="3" y="5434"/>
                  </a:lnTo>
                  <a:lnTo>
                    <a:pt x="5" y="5477"/>
                  </a:lnTo>
                  <a:lnTo>
                    <a:pt x="8" y="5513"/>
                  </a:lnTo>
                  <a:lnTo>
                    <a:pt x="1757" y="5513"/>
                  </a:lnTo>
                  <a:lnTo>
                    <a:pt x="1756" y="5494"/>
                  </a:lnTo>
                  <a:lnTo>
                    <a:pt x="1753" y="5395"/>
                  </a:lnTo>
                  <a:lnTo>
                    <a:pt x="1752" y="5301"/>
                  </a:lnTo>
                  <a:lnTo>
                    <a:pt x="1752" y="5217"/>
                  </a:lnTo>
                  <a:lnTo>
                    <a:pt x="1756" y="5147"/>
                  </a:lnTo>
                  <a:lnTo>
                    <a:pt x="1763" y="5095"/>
                  </a:lnTo>
                  <a:lnTo>
                    <a:pt x="1774" y="5065"/>
                  </a:lnTo>
                  <a:lnTo>
                    <a:pt x="1788" y="5052"/>
                  </a:lnTo>
                  <a:lnTo>
                    <a:pt x="934" y="5052"/>
                  </a:lnTo>
                  <a:lnTo>
                    <a:pt x="309" y="5030"/>
                  </a:lnTo>
                  <a:lnTo>
                    <a:pt x="67" y="5025"/>
                  </a:lnTo>
                  <a:close/>
                  <a:moveTo>
                    <a:pt x="1081" y="4192"/>
                  </a:moveTo>
                  <a:lnTo>
                    <a:pt x="947" y="4199"/>
                  </a:lnTo>
                  <a:lnTo>
                    <a:pt x="925" y="4231"/>
                  </a:lnTo>
                  <a:lnTo>
                    <a:pt x="917" y="4331"/>
                  </a:lnTo>
                  <a:lnTo>
                    <a:pt x="920" y="4578"/>
                  </a:lnTo>
                  <a:lnTo>
                    <a:pt x="934" y="5052"/>
                  </a:lnTo>
                  <a:lnTo>
                    <a:pt x="1788" y="5052"/>
                  </a:lnTo>
                  <a:lnTo>
                    <a:pt x="1817" y="5026"/>
                  </a:lnTo>
                  <a:lnTo>
                    <a:pt x="1919" y="5011"/>
                  </a:lnTo>
                  <a:lnTo>
                    <a:pt x="2610" y="5011"/>
                  </a:lnTo>
                  <a:lnTo>
                    <a:pt x="2603" y="4931"/>
                  </a:lnTo>
                  <a:lnTo>
                    <a:pt x="2580" y="4660"/>
                  </a:lnTo>
                  <a:lnTo>
                    <a:pt x="2563" y="4381"/>
                  </a:lnTo>
                  <a:lnTo>
                    <a:pt x="2567" y="4247"/>
                  </a:lnTo>
                  <a:lnTo>
                    <a:pt x="1699" y="4247"/>
                  </a:lnTo>
                  <a:lnTo>
                    <a:pt x="1586" y="4235"/>
                  </a:lnTo>
                  <a:lnTo>
                    <a:pt x="1337" y="4210"/>
                  </a:lnTo>
                  <a:lnTo>
                    <a:pt x="1081" y="4192"/>
                  </a:lnTo>
                  <a:close/>
                  <a:moveTo>
                    <a:pt x="2610" y="5011"/>
                  </a:moveTo>
                  <a:lnTo>
                    <a:pt x="1919" y="5011"/>
                  </a:lnTo>
                  <a:lnTo>
                    <a:pt x="2158" y="5020"/>
                  </a:lnTo>
                  <a:lnTo>
                    <a:pt x="2614" y="5052"/>
                  </a:lnTo>
                  <a:lnTo>
                    <a:pt x="2610" y="5011"/>
                  </a:lnTo>
                  <a:close/>
                  <a:moveTo>
                    <a:pt x="3895" y="1644"/>
                  </a:moveTo>
                  <a:lnTo>
                    <a:pt x="3622" y="1650"/>
                  </a:lnTo>
                  <a:lnTo>
                    <a:pt x="3480" y="1679"/>
                  </a:lnTo>
                  <a:lnTo>
                    <a:pt x="3457" y="1724"/>
                  </a:lnTo>
                  <a:lnTo>
                    <a:pt x="3446" y="1824"/>
                  </a:lnTo>
                  <a:lnTo>
                    <a:pt x="3444" y="2057"/>
                  </a:lnTo>
                  <a:lnTo>
                    <a:pt x="3447" y="2498"/>
                  </a:lnTo>
                  <a:lnTo>
                    <a:pt x="3323" y="2499"/>
                  </a:lnTo>
                  <a:lnTo>
                    <a:pt x="3048" y="2503"/>
                  </a:lnTo>
                  <a:lnTo>
                    <a:pt x="2763" y="2517"/>
                  </a:lnTo>
                  <a:lnTo>
                    <a:pt x="2614" y="2545"/>
                  </a:lnTo>
                  <a:lnTo>
                    <a:pt x="2605" y="2569"/>
                  </a:lnTo>
                  <a:lnTo>
                    <a:pt x="2599" y="2617"/>
                  </a:lnTo>
                  <a:lnTo>
                    <a:pt x="2595" y="2684"/>
                  </a:lnTo>
                  <a:lnTo>
                    <a:pt x="2592" y="2767"/>
                  </a:lnTo>
                  <a:lnTo>
                    <a:pt x="2591" y="2860"/>
                  </a:lnTo>
                  <a:lnTo>
                    <a:pt x="2591" y="2959"/>
                  </a:lnTo>
                  <a:lnTo>
                    <a:pt x="2592" y="3060"/>
                  </a:lnTo>
                  <a:lnTo>
                    <a:pt x="2595" y="3159"/>
                  </a:lnTo>
                  <a:lnTo>
                    <a:pt x="2597" y="3251"/>
                  </a:lnTo>
                  <a:lnTo>
                    <a:pt x="2600" y="3332"/>
                  </a:lnTo>
                  <a:lnTo>
                    <a:pt x="1814" y="3390"/>
                  </a:lnTo>
                  <a:lnTo>
                    <a:pt x="1787" y="3394"/>
                  </a:lnTo>
                  <a:lnTo>
                    <a:pt x="1782" y="3399"/>
                  </a:lnTo>
                  <a:lnTo>
                    <a:pt x="1787" y="3405"/>
                  </a:lnTo>
                  <a:lnTo>
                    <a:pt x="1787" y="3412"/>
                  </a:lnTo>
                  <a:lnTo>
                    <a:pt x="1764" y="3456"/>
                  </a:lnTo>
                  <a:lnTo>
                    <a:pt x="1748" y="3558"/>
                  </a:lnTo>
                  <a:lnTo>
                    <a:pt x="1728" y="3796"/>
                  </a:lnTo>
                  <a:lnTo>
                    <a:pt x="1699" y="4247"/>
                  </a:lnTo>
                  <a:lnTo>
                    <a:pt x="2567" y="4247"/>
                  </a:lnTo>
                  <a:lnTo>
                    <a:pt x="2567" y="4231"/>
                  </a:lnTo>
                  <a:lnTo>
                    <a:pt x="2596" y="4202"/>
                  </a:lnTo>
                  <a:lnTo>
                    <a:pt x="2697" y="4192"/>
                  </a:lnTo>
                  <a:lnTo>
                    <a:pt x="3440" y="4192"/>
                  </a:lnTo>
                  <a:lnTo>
                    <a:pt x="3437" y="4106"/>
                  </a:lnTo>
                  <a:lnTo>
                    <a:pt x="3429" y="3826"/>
                  </a:lnTo>
                  <a:lnTo>
                    <a:pt x="3427" y="3529"/>
                  </a:lnTo>
                  <a:lnTo>
                    <a:pt x="3442" y="3356"/>
                  </a:lnTo>
                  <a:lnTo>
                    <a:pt x="3474" y="3308"/>
                  </a:lnTo>
                  <a:lnTo>
                    <a:pt x="3573" y="3288"/>
                  </a:lnTo>
                  <a:lnTo>
                    <a:pt x="4287" y="3288"/>
                  </a:lnTo>
                  <a:lnTo>
                    <a:pt x="4286" y="3200"/>
                  </a:lnTo>
                  <a:lnTo>
                    <a:pt x="4286" y="2927"/>
                  </a:lnTo>
                  <a:lnTo>
                    <a:pt x="4294" y="2641"/>
                  </a:lnTo>
                  <a:lnTo>
                    <a:pt x="4316" y="2482"/>
                  </a:lnTo>
                  <a:lnTo>
                    <a:pt x="4352" y="2444"/>
                  </a:lnTo>
                  <a:lnTo>
                    <a:pt x="4448" y="2430"/>
                  </a:lnTo>
                  <a:lnTo>
                    <a:pt x="5121" y="2430"/>
                  </a:lnTo>
                  <a:lnTo>
                    <a:pt x="5121" y="2352"/>
                  </a:lnTo>
                  <a:lnTo>
                    <a:pt x="5125" y="2099"/>
                  </a:lnTo>
                  <a:lnTo>
                    <a:pt x="5133" y="1832"/>
                  </a:lnTo>
                  <a:lnTo>
                    <a:pt x="5147" y="1679"/>
                  </a:lnTo>
                  <a:lnTo>
                    <a:pt x="5188" y="1663"/>
                  </a:lnTo>
                  <a:lnTo>
                    <a:pt x="5252" y="1652"/>
                  </a:lnTo>
                  <a:lnTo>
                    <a:pt x="4280" y="1652"/>
                  </a:lnTo>
                  <a:lnTo>
                    <a:pt x="4161" y="1648"/>
                  </a:lnTo>
                  <a:lnTo>
                    <a:pt x="3895" y="1644"/>
                  </a:lnTo>
                  <a:close/>
                  <a:moveTo>
                    <a:pt x="3440" y="4192"/>
                  </a:moveTo>
                  <a:lnTo>
                    <a:pt x="2697" y="4192"/>
                  </a:lnTo>
                  <a:lnTo>
                    <a:pt x="2951" y="4202"/>
                  </a:lnTo>
                  <a:lnTo>
                    <a:pt x="3442" y="4231"/>
                  </a:lnTo>
                  <a:lnTo>
                    <a:pt x="3440" y="4192"/>
                  </a:lnTo>
                  <a:close/>
                  <a:moveTo>
                    <a:pt x="4287" y="3288"/>
                  </a:moveTo>
                  <a:lnTo>
                    <a:pt x="3573" y="3288"/>
                  </a:lnTo>
                  <a:lnTo>
                    <a:pt x="3818" y="3294"/>
                  </a:lnTo>
                  <a:lnTo>
                    <a:pt x="4287" y="3322"/>
                  </a:lnTo>
                  <a:lnTo>
                    <a:pt x="4287" y="3288"/>
                  </a:lnTo>
                  <a:close/>
                  <a:moveTo>
                    <a:pt x="5121" y="2430"/>
                  </a:moveTo>
                  <a:lnTo>
                    <a:pt x="4448" y="2430"/>
                  </a:lnTo>
                  <a:lnTo>
                    <a:pt x="4679" y="2437"/>
                  </a:lnTo>
                  <a:lnTo>
                    <a:pt x="5120" y="2465"/>
                  </a:lnTo>
                  <a:lnTo>
                    <a:pt x="5121" y="2430"/>
                  </a:lnTo>
                  <a:close/>
                  <a:moveTo>
                    <a:pt x="4720" y="826"/>
                  </a:moveTo>
                  <a:lnTo>
                    <a:pt x="4447" y="829"/>
                  </a:lnTo>
                  <a:lnTo>
                    <a:pt x="4307" y="852"/>
                  </a:lnTo>
                  <a:lnTo>
                    <a:pt x="4287" y="893"/>
                  </a:lnTo>
                  <a:lnTo>
                    <a:pt x="4278" y="989"/>
                  </a:lnTo>
                  <a:lnTo>
                    <a:pt x="4276" y="1218"/>
                  </a:lnTo>
                  <a:lnTo>
                    <a:pt x="4280" y="1652"/>
                  </a:lnTo>
                  <a:lnTo>
                    <a:pt x="5252" y="1652"/>
                  </a:lnTo>
                  <a:lnTo>
                    <a:pt x="5279" y="1647"/>
                  </a:lnTo>
                  <a:lnTo>
                    <a:pt x="5386" y="1634"/>
                  </a:lnTo>
                  <a:lnTo>
                    <a:pt x="5473" y="1625"/>
                  </a:lnTo>
                  <a:lnTo>
                    <a:pt x="5473" y="839"/>
                  </a:lnTo>
                  <a:lnTo>
                    <a:pt x="5107" y="839"/>
                  </a:lnTo>
                  <a:lnTo>
                    <a:pt x="4987" y="834"/>
                  </a:lnTo>
                  <a:lnTo>
                    <a:pt x="4720" y="826"/>
                  </a:lnTo>
                  <a:close/>
                  <a:moveTo>
                    <a:pt x="5307" y="0"/>
                  </a:moveTo>
                  <a:lnTo>
                    <a:pt x="5187" y="6"/>
                  </a:lnTo>
                  <a:lnTo>
                    <a:pt x="5120" y="39"/>
                  </a:lnTo>
                  <a:lnTo>
                    <a:pt x="5105" y="89"/>
                  </a:lnTo>
                  <a:lnTo>
                    <a:pt x="5099" y="189"/>
                  </a:lnTo>
                  <a:lnTo>
                    <a:pt x="5100" y="414"/>
                  </a:lnTo>
                  <a:lnTo>
                    <a:pt x="5107" y="839"/>
                  </a:lnTo>
                  <a:lnTo>
                    <a:pt x="5473" y="839"/>
                  </a:lnTo>
                  <a:lnTo>
                    <a:pt x="5473" y="12"/>
                  </a:lnTo>
                  <a:lnTo>
                    <a:pt x="5422" y="7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82" name="Picture 534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" y="2349"/>
              <a:ext cx="4222" cy="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77" name="Freeform 533"/>
            <p:cNvSpPr>
              <a:spLocks/>
            </p:cNvSpPr>
            <p:nvPr/>
          </p:nvSpPr>
          <p:spPr bwMode="auto">
            <a:xfrm>
              <a:off x="1338" y="7"/>
              <a:ext cx="6753" cy="6704"/>
            </a:xfrm>
            <a:custGeom>
              <a:avLst/>
              <a:gdLst>
                <a:gd name="T0" fmla="+- 0 7450 1338"/>
                <a:gd name="T1" fmla="*/ T0 w 6753"/>
                <a:gd name="T2" fmla="+- 0 8 8"/>
                <a:gd name="T3" fmla="*/ 8 h 6704"/>
                <a:gd name="T4" fmla="+- 0 1338 1338"/>
                <a:gd name="T5" fmla="*/ T4 w 6753"/>
                <a:gd name="T6" fmla="+- 0 6058 8"/>
                <a:gd name="T7" fmla="*/ 6058 h 6704"/>
                <a:gd name="T8" fmla="+- 0 1365 1338"/>
                <a:gd name="T9" fmla="*/ T8 w 6753"/>
                <a:gd name="T10" fmla="+- 0 6711 8"/>
                <a:gd name="T11" fmla="*/ 6711 h 6704"/>
                <a:gd name="T12" fmla="+- 0 8091 1338"/>
                <a:gd name="T13" fmla="*/ T12 w 6753"/>
                <a:gd name="T14" fmla="+- 0 11 8"/>
                <a:gd name="T15" fmla="*/ 11 h 6704"/>
                <a:gd name="T16" fmla="+- 0 7450 1338"/>
                <a:gd name="T17" fmla="*/ T16 w 6753"/>
                <a:gd name="T18" fmla="+- 0 8 8"/>
                <a:gd name="T19" fmla="*/ 8 h 67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753" h="6704">
                  <a:moveTo>
                    <a:pt x="6112" y="0"/>
                  </a:moveTo>
                  <a:lnTo>
                    <a:pt x="0" y="6050"/>
                  </a:lnTo>
                  <a:lnTo>
                    <a:pt x="27" y="6703"/>
                  </a:lnTo>
                  <a:lnTo>
                    <a:pt x="6753" y="3"/>
                  </a:lnTo>
                  <a:lnTo>
                    <a:pt x="6112" y="0"/>
                  </a:lnTo>
                  <a:close/>
                </a:path>
              </a:pathLst>
            </a:custGeom>
            <a:solidFill>
              <a:srgbClr val="FFF6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80" name="Picture 532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" y="1705"/>
              <a:ext cx="387" cy="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9" name="Picture 531"/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7" y="3222"/>
              <a:ext cx="427" cy="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8" name="Picture 530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" y="417"/>
              <a:ext cx="1506" cy="1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78" name="AutoShape 529"/>
            <p:cNvSpPr>
              <a:spLocks/>
            </p:cNvSpPr>
            <p:nvPr/>
          </p:nvSpPr>
          <p:spPr bwMode="auto">
            <a:xfrm>
              <a:off x="2363" y="1625"/>
              <a:ext cx="663" cy="336"/>
            </a:xfrm>
            <a:custGeom>
              <a:avLst/>
              <a:gdLst>
                <a:gd name="T0" fmla="+- 0 2364 2364"/>
                <a:gd name="T1" fmla="*/ T0 w 663"/>
                <a:gd name="T2" fmla="+- 0 1738 1625"/>
                <a:gd name="T3" fmla="*/ 1738 h 336"/>
                <a:gd name="T4" fmla="+- 0 2398 2364"/>
                <a:gd name="T5" fmla="*/ T4 w 663"/>
                <a:gd name="T6" fmla="+- 0 1780 1625"/>
                <a:gd name="T7" fmla="*/ 1780 h 336"/>
                <a:gd name="T8" fmla="+- 0 2488 2364"/>
                <a:gd name="T9" fmla="*/ T8 w 663"/>
                <a:gd name="T10" fmla="+- 0 1868 1625"/>
                <a:gd name="T11" fmla="*/ 1868 h 336"/>
                <a:gd name="T12" fmla="+- 0 2618 2364"/>
                <a:gd name="T13" fmla="*/ T12 w 663"/>
                <a:gd name="T14" fmla="+- 0 1947 1625"/>
                <a:gd name="T15" fmla="*/ 1947 h 336"/>
                <a:gd name="T16" fmla="+- 0 2770 2364"/>
                <a:gd name="T17" fmla="*/ T16 w 663"/>
                <a:gd name="T18" fmla="+- 0 1961 1625"/>
                <a:gd name="T19" fmla="*/ 1961 h 336"/>
                <a:gd name="T20" fmla="+- 0 2892 2364"/>
                <a:gd name="T21" fmla="*/ T20 w 663"/>
                <a:gd name="T22" fmla="+- 0 1927 1625"/>
                <a:gd name="T23" fmla="*/ 1927 h 336"/>
                <a:gd name="T24" fmla="+- 0 2959 2364"/>
                <a:gd name="T25" fmla="*/ T24 w 663"/>
                <a:gd name="T26" fmla="+- 0 1880 1625"/>
                <a:gd name="T27" fmla="*/ 1880 h 336"/>
                <a:gd name="T28" fmla="+- 0 2996 2364"/>
                <a:gd name="T29" fmla="*/ T28 w 663"/>
                <a:gd name="T30" fmla="+- 0 1790 1625"/>
                <a:gd name="T31" fmla="*/ 1790 h 336"/>
                <a:gd name="T32" fmla="+- 0 2998 2364"/>
                <a:gd name="T33" fmla="*/ T32 w 663"/>
                <a:gd name="T34" fmla="+- 0 1778 1625"/>
                <a:gd name="T35" fmla="*/ 1778 h 336"/>
                <a:gd name="T36" fmla="+- 0 2527 2364"/>
                <a:gd name="T37" fmla="*/ T36 w 663"/>
                <a:gd name="T38" fmla="+- 0 1778 1625"/>
                <a:gd name="T39" fmla="*/ 1778 h 336"/>
                <a:gd name="T40" fmla="+- 0 2460 2364"/>
                <a:gd name="T41" fmla="*/ T40 w 663"/>
                <a:gd name="T42" fmla="+- 0 1766 1625"/>
                <a:gd name="T43" fmla="*/ 1766 h 336"/>
                <a:gd name="T44" fmla="+- 0 2364 2364"/>
                <a:gd name="T45" fmla="*/ T44 w 663"/>
                <a:gd name="T46" fmla="+- 0 1738 1625"/>
                <a:gd name="T47" fmla="*/ 1738 h 336"/>
                <a:gd name="T48" fmla="+- 0 3027 2364"/>
                <a:gd name="T49" fmla="*/ T48 w 663"/>
                <a:gd name="T50" fmla="+- 0 1625 1625"/>
                <a:gd name="T51" fmla="*/ 1625 h 336"/>
                <a:gd name="T52" fmla="+- 0 2704 2364"/>
                <a:gd name="T53" fmla="*/ T52 w 663"/>
                <a:gd name="T54" fmla="+- 0 1767 1625"/>
                <a:gd name="T55" fmla="*/ 1767 h 336"/>
                <a:gd name="T56" fmla="+- 0 2598 2364"/>
                <a:gd name="T57" fmla="*/ T56 w 663"/>
                <a:gd name="T58" fmla="+- 0 1777 1625"/>
                <a:gd name="T59" fmla="*/ 1777 h 336"/>
                <a:gd name="T60" fmla="+- 0 2527 2364"/>
                <a:gd name="T61" fmla="*/ T60 w 663"/>
                <a:gd name="T62" fmla="+- 0 1778 1625"/>
                <a:gd name="T63" fmla="*/ 1778 h 336"/>
                <a:gd name="T64" fmla="+- 0 2998 2364"/>
                <a:gd name="T65" fmla="*/ T64 w 663"/>
                <a:gd name="T66" fmla="+- 0 1778 1625"/>
                <a:gd name="T67" fmla="*/ 1778 h 336"/>
                <a:gd name="T68" fmla="+- 0 3027 2364"/>
                <a:gd name="T69" fmla="*/ T68 w 663"/>
                <a:gd name="T70" fmla="+- 0 1625 1625"/>
                <a:gd name="T71" fmla="*/ 1625 h 3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663" h="336">
                  <a:moveTo>
                    <a:pt x="0" y="113"/>
                  </a:moveTo>
                  <a:lnTo>
                    <a:pt x="34" y="155"/>
                  </a:lnTo>
                  <a:lnTo>
                    <a:pt x="124" y="243"/>
                  </a:lnTo>
                  <a:lnTo>
                    <a:pt x="254" y="322"/>
                  </a:lnTo>
                  <a:lnTo>
                    <a:pt x="406" y="336"/>
                  </a:lnTo>
                  <a:lnTo>
                    <a:pt x="528" y="302"/>
                  </a:lnTo>
                  <a:lnTo>
                    <a:pt x="595" y="255"/>
                  </a:lnTo>
                  <a:lnTo>
                    <a:pt x="632" y="165"/>
                  </a:lnTo>
                  <a:lnTo>
                    <a:pt x="634" y="153"/>
                  </a:lnTo>
                  <a:lnTo>
                    <a:pt x="163" y="153"/>
                  </a:lnTo>
                  <a:lnTo>
                    <a:pt x="96" y="141"/>
                  </a:lnTo>
                  <a:lnTo>
                    <a:pt x="0" y="113"/>
                  </a:lnTo>
                  <a:close/>
                  <a:moveTo>
                    <a:pt x="663" y="0"/>
                  </a:moveTo>
                  <a:lnTo>
                    <a:pt x="340" y="142"/>
                  </a:lnTo>
                  <a:lnTo>
                    <a:pt x="234" y="152"/>
                  </a:lnTo>
                  <a:lnTo>
                    <a:pt x="163" y="153"/>
                  </a:lnTo>
                  <a:lnTo>
                    <a:pt x="634" y="153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0" name="AutoShape 528"/>
            <p:cNvSpPr>
              <a:spLocks/>
            </p:cNvSpPr>
            <p:nvPr/>
          </p:nvSpPr>
          <p:spPr bwMode="auto">
            <a:xfrm>
              <a:off x="1762" y="111"/>
              <a:ext cx="1778" cy="1156"/>
            </a:xfrm>
            <a:custGeom>
              <a:avLst/>
              <a:gdLst>
                <a:gd name="T0" fmla="+- 0 2840 1762"/>
                <a:gd name="T1" fmla="*/ T0 w 1778"/>
                <a:gd name="T2" fmla="+- 0 615 112"/>
                <a:gd name="T3" fmla="*/ 615 h 1156"/>
                <a:gd name="T4" fmla="+- 0 3102 1762"/>
                <a:gd name="T5" fmla="*/ T4 w 1778"/>
                <a:gd name="T6" fmla="+- 0 628 112"/>
                <a:gd name="T7" fmla="*/ 628 h 1156"/>
                <a:gd name="T8" fmla="+- 0 3210 1762"/>
                <a:gd name="T9" fmla="*/ T8 w 1778"/>
                <a:gd name="T10" fmla="+- 0 675 112"/>
                <a:gd name="T11" fmla="*/ 675 h 1156"/>
                <a:gd name="T12" fmla="+- 0 3259 1762"/>
                <a:gd name="T13" fmla="*/ T12 w 1778"/>
                <a:gd name="T14" fmla="+- 0 1268 112"/>
                <a:gd name="T15" fmla="*/ 1268 h 1156"/>
                <a:gd name="T16" fmla="+- 0 3453 1762"/>
                <a:gd name="T17" fmla="*/ T16 w 1778"/>
                <a:gd name="T18" fmla="+- 0 1157 112"/>
                <a:gd name="T19" fmla="*/ 1157 h 1156"/>
                <a:gd name="T20" fmla="+- 0 3460 1762"/>
                <a:gd name="T21" fmla="*/ T20 w 1778"/>
                <a:gd name="T22" fmla="+- 0 950 112"/>
                <a:gd name="T23" fmla="*/ 950 h 1156"/>
                <a:gd name="T24" fmla="+- 0 3540 1762"/>
                <a:gd name="T25" fmla="*/ T24 w 1778"/>
                <a:gd name="T26" fmla="+- 0 629 112"/>
                <a:gd name="T27" fmla="*/ 629 h 1156"/>
                <a:gd name="T28" fmla="+- 0 3287 1762"/>
                <a:gd name="T29" fmla="*/ T28 w 1778"/>
                <a:gd name="T30" fmla="+- 0 492 112"/>
                <a:gd name="T31" fmla="*/ 492 h 1156"/>
                <a:gd name="T32" fmla="+- 0 1989 1762"/>
                <a:gd name="T33" fmla="*/ T32 w 1778"/>
                <a:gd name="T34" fmla="+- 0 691 112"/>
                <a:gd name="T35" fmla="*/ 691 h 1156"/>
                <a:gd name="T36" fmla="+- 0 2103 1762"/>
                <a:gd name="T37" fmla="*/ T36 w 1778"/>
                <a:gd name="T38" fmla="+- 0 633 112"/>
                <a:gd name="T39" fmla="*/ 633 h 1156"/>
                <a:gd name="T40" fmla="+- 0 2361 1762"/>
                <a:gd name="T41" fmla="*/ T40 w 1778"/>
                <a:gd name="T42" fmla="+- 0 543 112"/>
                <a:gd name="T43" fmla="*/ 543 h 1156"/>
                <a:gd name="T44" fmla="+- 0 2551 1762"/>
                <a:gd name="T45" fmla="*/ T44 w 1778"/>
                <a:gd name="T46" fmla="+- 0 509 112"/>
                <a:gd name="T47" fmla="*/ 509 h 1156"/>
                <a:gd name="T48" fmla="+- 0 3287 1762"/>
                <a:gd name="T49" fmla="*/ T48 w 1778"/>
                <a:gd name="T50" fmla="+- 0 492 112"/>
                <a:gd name="T51" fmla="*/ 492 h 1156"/>
                <a:gd name="T52" fmla="+- 0 2551 1762"/>
                <a:gd name="T53" fmla="*/ T52 w 1778"/>
                <a:gd name="T54" fmla="+- 0 509 112"/>
                <a:gd name="T55" fmla="*/ 509 h 1156"/>
                <a:gd name="T56" fmla="+- 0 2732 1762"/>
                <a:gd name="T57" fmla="*/ T56 w 1778"/>
                <a:gd name="T58" fmla="+- 0 540 112"/>
                <a:gd name="T59" fmla="*/ 540 h 1156"/>
                <a:gd name="T60" fmla="+- 0 2632 1762"/>
                <a:gd name="T61" fmla="*/ T60 w 1778"/>
                <a:gd name="T62" fmla="+- 0 632 112"/>
                <a:gd name="T63" fmla="*/ 632 h 1156"/>
                <a:gd name="T64" fmla="+- 0 2840 1762"/>
                <a:gd name="T65" fmla="*/ T64 w 1778"/>
                <a:gd name="T66" fmla="+- 0 615 112"/>
                <a:gd name="T67" fmla="*/ 615 h 1156"/>
                <a:gd name="T68" fmla="+- 0 3405 1762"/>
                <a:gd name="T69" fmla="*/ T68 w 1778"/>
                <a:gd name="T70" fmla="+- 0 609 112"/>
                <a:gd name="T71" fmla="*/ 609 h 1156"/>
                <a:gd name="T72" fmla="+- 0 3365 1762"/>
                <a:gd name="T73" fmla="*/ T72 w 1778"/>
                <a:gd name="T74" fmla="+- 0 582 112"/>
                <a:gd name="T75" fmla="*/ 582 h 1156"/>
                <a:gd name="T76" fmla="+- 0 3303 1762"/>
                <a:gd name="T77" fmla="*/ T76 w 1778"/>
                <a:gd name="T78" fmla="+- 0 509 112"/>
                <a:gd name="T79" fmla="*/ 509 h 1156"/>
                <a:gd name="T80" fmla="+- 0 3365 1762"/>
                <a:gd name="T81" fmla="*/ T80 w 1778"/>
                <a:gd name="T82" fmla="+- 0 582 112"/>
                <a:gd name="T83" fmla="*/ 582 h 1156"/>
                <a:gd name="T84" fmla="+- 0 3480 1762"/>
                <a:gd name="T85" fmla="*/ T84 w 1778"/>
                <a:gd name="T86" fmla="+- 0 502 112"/>
                <a:gd name="T87" fmla="*/ 502 h 1156"/>
                <a:gd name="T88" fmla="+- 0 2137 1762"/>
                <a:gd name="T89" fmla="*/ T88 w 1778"/>
                <a:gd name="T90" fmla="+- 0 248 112"/>
                <a:gd name="T91" fmla="*/ 248 h 1156"/>
                <a:gd name="T92" fmla="+- 0 1935 1762"/>
                <a:gd name="T93" fmla="*/ T92 w 1778"/>
                <a:gd name="T94" fmla="+- 0 353 112"/>
                <a:gd name="T95" fmla="*/ 353 h 1156"/>
                <a:gd name="T96" fmla="+- 0 1762 1762"/>
                <a:gd name="T97" fmla="*/ T96 w 1778"/>
                <a:gd name="T98" fmla="+- 0 541 112"/>
                <a:gd name="T99" fmla="*/ 541 h 1156"/>
                <a:gd name="T100" fmla="+- 0 3287 1762"/>
                <a:gd name="T101" fmla="*/ T100 w 1778"/>
                <a:gd name="T102" fmla="+- 0 492 112"/>
                <a:gd name="T103" fmla="*/ 492 h 1156"/>
                <a:gd name="T104" fmla="+- 0 3044 1762"/>
                <a:gd name="T105" fmla="*/ T104 w 1778"/>
                <a:gd name="T106" fmla="+- 0 253 112"/>
                <a:gd name="T107" fmla="*/ 253 h 1156"/>
                <a:gd name="T108" fmla="+- 0 2715 1762"/>
                <a:gd name="T109" fmla="*/ T108 w 1778"/>
                <a:gd name="T110" fmla="+- 0 239 112"/>
                <a:gd name="T111" fmla="*/ 239 h 1156"/>
                <a:gd name="T112" fmla="+- 0 2325 1762"/>
                <a:gd name="T113" fmla="*/ T112 w 1778"/>
                <a:gd name="T114" fmla="+- 0 210 112"/>
                <a:gd name="T115" fmla="*/ 210 h 1156"/>
                <a:gd name="T116" fmla="+- 0 2601 1762"/>
                <a:gd name="T117" fmla="*/ T116 w 1778"/>
                <a:gd name="T118" fmla="+- 0 126 112"/>
                <a:gd name="T119" fmla="*/ 126 h 1156"/>
                <a:gd name="T120" fmla="+- 0 2788 1762"/>
                <a:gd name="T121" fmla="*/ T120 w 1778"/>
                <a:gd name="T122" fmla="+- 0 253 112"/>
                <a:gd name="T123" fmla="*/ 253 h 1156"/>
                <a:gd name="T124" fmla="+- 0 3012 1762"/>
                <a:gd name="T125" fmla="*/ T124 w 1778"/>
                <a:gd name="T126" fmla="+- 0 224 112"/>
                <a:gd name="T127" fmla="*/ 224 h 1156"/>
                <a:gd name="T128" fmla="+- 0 2741 1762"/>
                <a:gd name="T129" fmla="*/ T128 w 1778"/>
                <a:gd name="T130" fmla="+- 0 116 112"/>
                <a:gd name="T131" fmla="*/ 116 h 11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778" h="1156">
                  <a:moveTo>
                    <a:pt x="1686" y="503"/>
                  </a:moveTo>
                  <a:lnTo>
                    <a:pt x="1078" y="503"/>
                  </a:lnTo>
                  <a:lnTo>
                    <a:pt x="1223" y="506"/>
                  </a:lnTo>
                  <a:lnTo>
                    <a:pt x="1340" y="516"/>
                  </a:lnTo>
                  <a:lnTo>
                    <a:pt x="1407" y="531"/>
                  </a:lnTo>
                  <a:lnTo>
                    <a:pt x="1448" y="563"/>
                  </a:lnTo>
                  <a:lnTo>
                    <a:pt x="1489" y="622"/>
                  </a:lnTo>
                  <a:lnTo>
                    <a:pt x="1497" y="1156"/>
                  </a:lnTo>
                  <a:lnTo>
                    <a:pt x="1647" y="1114"/>
                  </a:lnTo>
                  <a:lnTo>
                    <a:pt x="1691" y="1045"/>
                  </a:lnTo>
                  <a:lnTo>
                    <a:pt x="1707" y="969"/>
                  </a:lnTo>
                  <a:lnTo>
                    <a:pt x="1698" y="838"/>
                  </a:lnTo>
                  <a:lnTo>
                    <a:pt x="1665" y="603"/>
                  </a:lnTo>
                  <a:lnTo>
                    <a:pt x="1778" y="517"/>
                  </a:lnTo>
                  <a:lnTo>
                    <a:pt x="1686" y="503"/>
                  </a:lnTo>
                  <a:close/>
                  <a:moveTo>
                    <a:pt x="1525" y="380"/>
                  </a:moveTo>
                  <a:lnTo>
                    <a:pt x="386" y="380"/>
                  </a:lnTo>
                  <a:lnTo>
                    <a:pt x="227" y="579"/>
                  </a:lnTo>
                  <a:lnTo>
                    <a:pt x="258" y="562"/>
                  </a:lnTo>
                  <a:lnTo>
                    <a:pt x="341" y="521"/>
                  </a:lnTo>
                  <a:lnTo>
                    <a:pt x="460" y="473"/>
                  </a:lnTo>
                  <a:lnTo>
                    <a:pt x="599" y="431"/>
                  </a:lnTo>
                  <a:lnTo>
                    <a:pt x="712" y="406"/>
                  </a:lnTo>
                  <a:lnTo>
                    <a:pt x="789" y="397"/>
                  </a:lnTo>
                  <a:lnTo>
                    <a:pt x="1541" y="397"/>
                  </a:lnTo>
                  <a:lnTo>
                    <a:pt x="1525" y="380"/>
                  </a:lnTo>
                  <a:close/>
                  <a:moveTo>
                    <a:pt x="1541" y="397"/>
                  </a:moveTo>
                  <a:lnTo>
                    <a:pt x="789" y="397"/>
                  </a:lnTo>
                  <a:lnTo>
                    <a:pt x="863" y="405"/>
                  </a:lnTo>
                  <a:lnTo>
                    <a:pt x="970" y="428"/>
                  </a:lnTo>
                  <a:lnTo>
                    <a:pt x="838" y="525"/>
                  </a:lnTo>
                  <a:lnTo>
                    <a:pt x="870" y="520"/>
                  </a:lnTo>
                  <a:lnTo>
                    <a:pt x="955" y="510"/>
                  </a:lnTo>
                  <a:lnTo>
                    <a:pt x="1078" y="503"/>
                  </a:lnTo>
                  <a:lnTo>
                    <a:pt x="1686" y="503"/>
                  </a:lnTo>
                  <a:lnTo>
                    <a:pt x="1643" y="497"/>
                  </a:lnTo>
                  <a:lnTo>
                    <a:pt x="1662" y="470"/>
                  </a:lnTo>
                  <a:lnTo>
                    <a:pt x="1603" y="470"/>
                  </a:lnTo>
                  <a:lnTo>
                    <a:pt x="1549" y="406"/>
                  </a:lnTo>
                  <a:lnTo>
                    <a:pt x="1541" y="397"/>
                  </a:lnTo>
                  <a:close/>
                  <a:moveTo>
                    <a:pt x="1718" y="390"/>
                  </a:moveTo>
                  <a:lnTo>
                    <a:pt x="1603" y="470"/>
                  </a:lnTo>
                  <a:lnTo>
                    <a:pt x="1662" y="470"/>
                  </a:lnTo>
                  <a:lnTo>
                    <a:pt x="1718" y="390"/>
                  </a:lnTo>
                  <a:close/>
                  <a:moveTo>
                    <a:pt x="563" y="98"/>
                  </a:moveTo>
                  <a:lnTo>
                    <a:pt x="375" y="136"/>
                  </a:lnTo>
                  <a:lnTo>
                    <a:pt x="253" y="192"/>
                  </a:lnTo>
                  <a:lnTo>
                    <a:pt x="173" y="241"/>
                  </a:lnTo>
                  <a:lnTo>
                    <a:pt x="101" y="311"/>
                  </a:lnTo>
                  <a:lnTo>
                    <a:pt x="0" y="429"/>
                  </a:lnTo>
                  <a:lnTo>
                    <a:pt x="386" y="380"/>
                  </a:lnTo>
                  <a:lnTo>
                    <a:pt x="1525" y="380"/>
                  </a:lnTo>
                  <a:lnTo>
                    <a:pt x="1417" y="262"/>
                  </a:lnTo>
                  <a:lnTo>
                    <a:pt x="1282" y="141"/>
                  </a:lnTo>
                  <a:lnTo>
                    <a:pt x="1026" y="141"/>
                  </a:lnTo>
                  <a:lnTo>
                    <a:pt x="953" y="127"/>
                  </a:lnTo>
                  <a:lnTo>
                    <a:pt x="778" y="104"/>
                  </a:lnTo>
                  <a:lnTo>
                    <a:pt x="563" y="98"/>
                  </a:lnTo>
                  <a:close/>
                  <a:moveTo>
                    <a:pt x="906" y="0"/>
                  </a:moveTo>
                  <a:lnTo>
                    <a:pt x="839" y="14"/>
                  </a:lnTo>
                  <a:lnTo>
                    <a:pt x="748" y="50"/>
                  </a:lnTo>
                  <a:lnTo>
                    <a:pt x="1026" y="141"/>
                  </a:lnTo>
                  <a:lnTo>
                    <a:pt x="1282" y="141"/>
                  </a:lnTo>
                  <a:lnTo>
                    <a:pt x="1250" y="112"/>
                  </a:lnTo>
                  <a:lnTo>
                    <a:pt x="1090" y="26"/>
                  </a:lnTo>
                  <a:lnTo>
                    <a:pt x="979" y="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" name="AutoShape 527"/>
            <p:cNvSpPr>
              <a:spLocks/>
            </p:cNvSpPr>
            <p:nvPr/>
          </p:nvSpPr>
          <p:spPr bwMode="auto">
            <a:xfrm>
              <a:off x="2383" y="1625"/>
              <a:ext cx="644" cy="189"/>
            </a:xfrm>
            <a:custGeom>
              <a:avLst/>
              <a:gdLst>
                <a:gd name="T0" fmla="+- 0 2384 2384"/>
                <a:gd name="T1" fmla="*/ T0 w 644"/>
                <a:gd name="T2" fmla="+- 0 1756 1625"/>
                <a:gd name="T3" fmla="*/ 1756 h 189"/>
                <a:gd name="T4" fmla="+- 0 2410 2384"/>
                <a:gd name="T5" fmla="*/ T4 w 644"/>
                <a:gd name="T6" fmla="+- 0 1768 1625"/>
                <a:gd name="T7" fmla="*/ 1768 h 189"/>
                <a:gd name="T8" fmla="+- 0 2482 2384"/>
                <a:gd name="T9" fmla="*/ T8 w 644"/>
                <a:gd name="T10" fmla="+- 0 1794 1625"/>
                <a:gd name="T11" fmla="*/ 1794 h 189"/>
                <a:gd name="T12" fmla="+- 0 2586 2384"/>
                <a:gd name="T13" fmla="*/ T12 w 644"/>
                <a:gd name="T14" fmla="+- 0 1814 1625"/>
                <a:gd name="T15" fmla="*/ 1814 h 189"/>
                <a:gd name="T16" fmla="+- 0 2711 2384"/>
                <a:gd name="T17" fmla="*/ T16 w 644"/>
                <a:gd name="T18" fmla="+- 0 1809 1625"/>
                <a:gd name="T19" fmla="*/ 1809 h 189"/>
                <a:gd name="T20" fmla="+- 0 2814 2384"/>
                <a:gd name="T21" fmla="*/ T20 w 644"/>
                <a:gd name="T22" fmla="+- 0 1788 1625"/>
                <a:gd name="T23" fmla="*/ 1788 h 189"/>
                <a:gd name="T24" fmla="+- 0 2844 2384"/>
                <a:gd name="T25" fmla="*/ T24 w 644"/>
                <a:gd name="T26" fmla="+- 0 1776 1625"/>
                <a:gd name="T27" fmla="*/ 1776 h 189"/>
                <a:gd name="T28" fmla="+- 0 2577 2384"/>
                <a:gd name="T29" fmla="*/ T28 w 644"/>
                <a:gd name="T30" fmla="+- 0 1776 1625"/>
                <a:gd name="T31" fmla="*/ 1776 h 189"/>
                <a:gd name="T32" fmla="+- 0 2505 2384"/>
                <a:gd name="T33" fmla="*/ T32 w 644"/>
                <a:gd name="T34" fmla="+- 0 1770 1625"/>
                <a:gd name="T35" fmla="*/ 1770 h 189"/>
                <a:gd name="T36" fmla="+- 0 2384 2384"/>
                <a:gd name="T37" fmla="*/ T36 w 644"/>
                <a:gd name="T38" fmla="+- 0 1756 1625"/>
                <a:gd name="T39" fmla="*/ 1756 h 189"/>
                <a:gd name="T40" fmla="+- 0 3027 2384"/>
                <a:gd name="T41" fmla="*/ T40 w 644"/>
                <a:gd name="T42" fmla="+- 0 1625 1625"/>
                <a:gd name="T43" fmla="*/ 1625 h 189"/>
                <a:gd name="T44" fmla="+- 0 2986 2384"/>
                <a:gd name="T45" fmla="*/ T44 w 644"/>
                <a:gd name="T46" fmla="+- 0 1646 1625"/>
                <a:gd name="T47" fmla="*/ 1646 h 189"/>
                <a:gd name="T48" fmla="+- 0 2890 2384"/>
                <a:gd name="T49" fmla="*/ T48 w 644"/>
                <a:gd name="T50" fmla="+- 0 1693 1625"/>
                <a:gd name="T51" fmla="*/ 1693 h 189"/>
                <a:gd name="T52" fmla="+- 0 2777 2384"/>
                <a:gd name="T53" fmla="*/ T52 w 644"/>
                <a:gd name="T54" fmla="+- 0 1743 1625"/>
                <a:gd name="T55" fmla="*/ 1743 h 189"/>
                <a:gd name="T56" fmla="+- 0 2684 2384"/>
                <a:gd name="T57" fmla="*/ T56 w 644"/>
                <a:gd name="T58" fmla="+- 0 1770 1625"/>
                <a:gd name="T59" fmla="*/ 1770 h 189"/>
                <a:gd name="T60" fmla="+- 0 2627 2384"/>
                <a:gd name="T61" fmla="*/ T60 w 644"/>
                <a:gd name="T62" fmla="+- 0 1776 1625"/>
                <a:gd name="T63" fmla="*/ 1776 h 189"/>
                <a:gd name="T64" fmla="+- 0 2577 2384"/>
                <a:gd name="T65" fmla="*/ T64 w 644"/>
                <a:gd name="T66" fmla="+- 0 1776 1625"/>
                <a:gd name="T67" fmla="*/ 1776 h 189"/>
                <a:gd name="T68" fmla="+- 0 2844 2384"/>
                <a:gd name="T69" fmla="*/ T68 w 644"/>
                <a:gd name="T70" fmla="+- 0 1776 1625"/>
                <a:gd name="T71" fmla="*/ 1776 h 189"/>
                <a:gd name="T72" fmla="+- 0 2882 2384"/>
                <a:gd name="T73" fmla="*/ T72 w 644"/>
                <a:gd name="T74" fmla="+- 0 1762 1625"/>
                <a:gd name="T75" fmla="*/ 1762 h 189"/>
                <a:gd name="T76" fmla="+- 0 2942 2384"/>
                <a:gd name="T77" fmla="*/ T76 w 644"/>
                <a:gd name="T78" fmla="+- 0 1713 1625"/>
                <a:gd name="T79" fmla="*/ 1713 h 189"/>
                <a:gd name="T80" fmla="+- 0 3027 2384"/>
                <a:gd name="T81" fmla="*/ T80 w 644"/>
                <a:gd name="T82" fmla="+- 0 1625 1625"/>
                <a:gd name="T83" fmla="*/ 1625 h 1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44" h="189">
                  <a:moveTo>
                    <a:pt x="0" y="131"/>
                  </a:moveTo>
                  <a:lnTo>
                    <a:pt x="26" y="143"/>
                  </a:lnTo>
                  <a:lnTo>
                    <a:pt x="98" y="169"/>
                  </a:lnTo>
                  <a:lnTo>
                    <a:pt x="202" y="189"/>
                  </a:lnTo>
                  <a:lnTo>
                    <a:pt x="327" y="184"/>
                  </a:lnTo>
                  <a:lnTo>
                    <a:pt x="430" y="163"/>
                  </a:lnTo>
                  <a:lnTo>
                    <a:pt x="460" y="151"/>
                  </a:lnTo>
                  <a:lnTo>
                    <a:pt x="193" y="151"/>
                  </a:lnTo>
                  <a:lnTo>
                    <a:pt x="121" y="145"/>
                  </a:lnTo>
                  <a:lnTo>
                    <a:pt x="0" y="131"/>
                  </a:lnTo>
                  <a:close/>
                  <a:moveTo>
                    <a:pt x="643" y="0"/>
                  </a:moveTo>
                  <a:lnTo>
                    <a:pt x="602" y="21"/>
                  </a:lnTo>
                  <a:lnTo>
                    <a:pt x="506" y="68"/>
                  </a:lnTo>
                  <a:lnTo>
                    <a:pt x="393" y="118"/>
                  </a:lnTo>
                  <a:lnTo>
                    <a:pt x="300" y="145"/>
                  </a:lnTo>
                  <a:lnTo>
                    <a:pt x="243" y="151"/>
                  </a:lnTo>
                  <a:lnTo>
                    <a:pt x="193" y="151"/>
                  </a:lnTo>
                  <a:lnTo>
                    <a:pt x="460" y="151"/>
                  </a:lnTo>
                  <a:lnTo>
                    <a:pt x="498" y="137"/>
                  </a:lnTo>
                  <a:lnTo>
                    <a:pt x="558" y="88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rgbClr val="A8E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2" name="Freeform 526"/>
            <p:cNvSpPr>
              <a:spLocks/>
            </p:cNvSpPr>
            <p:nvPr/>
          </p:nvSpPr>
          <p:spPr bwMode="auto">
            <a:xfrm>
              <a:off x="782" y="6000"/>
              <a:ext cx="883" cy="682"/>
            </a:xfrm>
            <a:custGeom>
              <a:avLst/>
              <a:gdLst>
                <a:gd name="T0" fmla="+- 0 783 783"/>
                <a:gd name="T1" fmla="*/ T0 w 883"/>
                <a:gd name="T2" fmla="+- 0 6000 6000"/>
                <a:gd name="T3" fmla="*/ 6000 h 682"/>
                <a:gd name="T4" fmla="+- 0 806 783"/>
                <a:gd name="T5" fmla="*/ T4 w 883"/>
                <a:gd name="T6" fmla="+- 0 6027 6000"/>
                <a:gd name="T7" fmla="*/ 6027 h 682"/>
                <a:gd name="T8" fmla="+- 0 840 783"/>
                <a:gd name="T9" fmla="*/ T8 w 883"/>
                <a:gd name="T10" fmla="+- 0 6070 6000"/>
                <a:gd name="T11" fmla="*/ 6070 h 682"/>
                <a:gd name="T12" fmla="+- 0 870 783"/>
                <a:gd name="T13" fmla="*/ T12 w 883"/>
                <a:gd name="T14" fmla="+- 0 6109 6000"/>
                <a:gd name="T15" fmla="*/ 6109 h 682"/>
                <a:gd name="T16" fmla="+- 0 884 783"/>
                <a:gd name="T17" fmla="*/ T16 w 883"/>
                <a:gd name="T18" fmla="+- 0 6126 6000"/>
                <a:gd name="T19" fmla="*/ 6126 h 682"/>
                <a:gd name="T20" fmla="+- 0 840 783"/>
                <a:gd name="T21" fmla="*/ T20 w 883"/>
                <a:gd name="T22" fmla="+- 0 6198 6000"/>
                <a:gd name="T23" fmla="*/ 6198 h 682"/>
                <a:gd name="T24" fmla="+- 0 929 783"/>
                <a:gd name="T25" fmla="*/ T24 w 883"/>
                <a:gd name="T26" fmla="+- 0 6350 6000"/>
                <a:gd name="T27" fmla="*/ 6350 h 682"/>
                <a:gd name="T28" fmla="+- 0 983 783"/>
                <a:gd name="T29" fmla="*/ T28 w 883"/>
                <a:gd name="T30" fmla="+- 0 6432 6000"/>
                <a:gd name="T31" fmla="*/ 6432 h 682"/>
                <a:gd name="T32" fmla="+- 0 1071 783"/>
                <a:gd name="T33" fmla="*/ T32 w 883"/>
                <a:gd name="T34" fmla="+- 0 6504 6000"/>
                <a:gd name="T35" fmla="*/ 6504 h 682"/>
                <a:gd name="T36" fmla="+- 0 1159 783"/>
                <a:gd name="T37" fmla="*/ T36 w 883"/>
                <a:gd name="T38" fmla="+- 0 6549 6000"/>
                <a:gd name="T39" fmla="*/ 6549 h 682"/>
                <a:gd name="T40" fmla="+- 0 1276 783"/>
                <a:gd name="T41" fmla="*/ T40 w 883"/>
                <a:gd name="T42" fmla="+- 0 6603 6000"/>
                <a:gd name="T43" fmla="*/ 6603 h 682"/>
                <a:gd name="T44" fmla="+- 0 1379 783"/>
                <a:gd name="T45" fmla="*/ T44 w 883"/>
                <a:gd name="T46" fmla="+- 0 6648 6000"/>
                <a:gd name="T47" fmla="*/ 6648 h 682"/>
                <a:gd name="T48" fmla="+- 0 1423 783"/>
                <a:gd name="T49" fmla="*/ T48 w 883"/>
                <a:gd name="T50" fmla="+- 0 6667 6000"/>
                <a:gd name="T51" fmla="*/ 6667 h 682"/>
                <a:gd name="T52" fmla="+- 0 1513 783"/>
                <a:gd name="T53" fmla="*/ T52 w 883"/>
                <a:gd name="T54" fmla="+- 0 6572 6000"/>
                <a:gd name="T55" fmla="*/ 6572 h 682"/>
                <a:gd name="T56" fmla="+- 0 1666 783"/>
                <a:gd name="T57" fmla="*/ T56 w 883"/>
                <a:gd name="T58" fmla="+- 0 6682 6000"/>
                <a:gd name="T59" fmla="*/ 6682 h 6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883" h="682">
                  <a:moveTo>
                    <a:pt x="0" y="0"/>
                  </a:moveTo>
                  <a:lnTo>
                    <a:pt x="23" y="27"/>
                  </a:lnTo>
                  <a:lnTo>
                    <a:pt x="57" y="70"/>
                  </a:lnTo>
                  <a:lnTo>
                    <a:pt x="87" y="109"/>
                  </a:lnTo>
                  <a:lnTo>
                    <a:pt x="101" y="126"/>
                  </a:lnTo>
                  <a:lnTo>
                    <a:pt x="57" y="198"/>
                  </a:lnTo>
                  <a:lnTo>
                    <a:pt x="146" y="350"/>
                  </a:lnTo>
                  <a:lnTo>
                    <a:pt x="200" y="432"/>
                  </a:lnTo>
                  <a:lnTo>
                    <a:pt x="288" y="504"/>
                  </a:lnTo>
                  <a:lnTo>
                    <a:pt x="376" y="549"/>
                  </a:lnTo>
                  <a:lnTo>
                    <a:pt x="493" y="603"/>
                  </a:lnTo>
                  <a:lnTo>
                    <a:pt x="596" y="648"/>
                  </a:lnTo>
                  <a:lnTo>
                    <a:pt x="640" y="667"/>
                  </a:lnTo>
                  <a:lnTo>
                    <a:pt x="730" y="572"/>
                  </a:lnTo>
                  <a:lnTo>
                    <a:pt x="883" y="682"/>
                  </a:lnTo>
                </a:path>
              </a:pathLst>
            </a:cu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3" name="Freeform 525"/>
            <p:cNvSpPr>
              <a:spLocks/>
            </p:cNvSpPr>
            <p:nvPr/>
          </p:nvSpPr>
          <p:spPr bwMode="auto">
            <a:xfrm>
              <a:off x="701" y="5987"/>
              <a:ext cx="1012" cy="803"/>
            </a:xfrm>
            <a:custGeom>
              <a:avLst/>
              <a:gdLst>
                <a:gd name="T0" fmla="+- 0 847 702"/>
                <a:gd name="T1" fmla="*/ T0 w 1012"/>
                <a:gd name="T2" fmla="+- 0 5988 5988"/>
                <a:gd name="T3" fmla="*/ 5988 h 803"/>
                <a:gd name="T4" fmla="+- 0 795 702"/>
                <a:gd name="T5" fmla="*/ T4 w 1012"/>
                <a:gd name="T6" fmla="+- 0 5989 5988"/>
                <a:gd name="T7" fmla="*/ 5989 h 803"/>
                <a:gd name="T8" fmla="+- 0 748 702"/>
                <a:gd name="T9" fmla="*/ T8 w 1012"/>
                <a:gd name="T10" fmla="+- 0 6014 5988"/>
                <a:gd name="T11" fmla="*/ 6014 h 803"/>
                <a:gd name="T12" fmla="+- 0 714 702"/>
                <a:gd name="T13" fmla="*/ T12 w 1012"/>
                <a:gd name="T14" fmla="+- 0 6043 5988"/>
                <a:gd name="T15" fmla="*/ 6043 h 803"/>
                <a:gd name="T16" fmla="+- 0 702 702"/>
                <a:gd name="T17" fmla="*/ T16 w 1012"/>
                <a:gd name="T18" fmla="+- 0 6057 5988"/>
                <a:gd name="T19" fmla="*/ 6057 h 803"/>
                <a:gd name="T20" fmla="+- 0 754 702"/>
                <a:gd name="T21" fmla="*/ T20 w 1012"/>
                <a:gd name="T22" fmla="+- 0 6221 5988"/>
                <a:gd name="T23" fmla="*/ 6221 h 803"/>
                <a:gd name="T24" fmla="+- 0 800 702"/>
                <a:gd name="T25" fmla="*/ T24 w 1012"/>
                <a:gd name="T26" fmla="+- 0 6322 5988"/>
                <a:gd name="T27" fmla="*/ 6322 h 803"/>
                <a:gd name="T28" fmla="+- 0 863 702"/>
                <a:gd name="T29" fmla="*/ T28 w 1012"/>
                <a:gd name="T30" fmla="+- 0 6402 5988"/>
                <a:gd name="T31" fmla="*/ 6402 h 803"/>
                <a:gd name="T32" fmla="+- 0 969 702"/>
                <a:gd name="T33" fmla="*/ T32 w 1012"/>
                <a:gd name="T34" fmla="+- 0 6501 5988"/>
                <a:gd name="T35" fmla="*/ 6501 h 803"/>
                <a:gd name="T36" fmla="+- 0 1139 702"/>
                <a:gd name="T37" fmla="*/ T36 w 1012"/>
                <a:gd name="T38" fmla="+- 0 6616 5988"/>
                <a:gd name="T39" fmla="*/ 6616 h 803"/>
                <a:gd name="T40" fmla="+- 0 1339 702"/>
                <a:gd name="T41" fmla="*/ T40 w 1012"/>
                <a:gd name="T42" fmla="+- 0 6708 5988"/>
                <a:gd name="T43" fmla="*/ 6708 h 803"/>
                <a:gd name="T44" fmla="+- 0 1504 702"/>
                <a:gd name="T45" fmla="*/ T44 w 1012"/>
                <a:gd name="T46" fmla="+- 0 6769 5988"/>
                <a:gd name="T47" fmla="*/ 6769 h 803"/>
                <a:gd name="T48" fmla="+- 0 1573 702"/>
                <a:gd name="T49" fmla="*/ T48 w 1012"/>
                <a:gd name="T50" fmla="+- 0 6791 5988"/>
                <a:gd name="T51" fmla="*/ 6791 h 803"/>
                <a:gd name="T52" fmla="+- 0 1713 702"/>
                <a:gd name="T53" fmla="*/ T52 w 1012"/>
                <a:gd name="T54" fmla="+- 0 6597 5988"/>
                <a:gd name="T55" fmla="*/ 6597 h 803"/>
                <a:gd name="T56" fmla="+- 0 1223 702"/>
                <a:gd name="T57" fmla="*/ T56 w 1012"/>
                <a:gd name="T58" fmla="+- 0 6170 5988"/>
                <a:gd name="T59" fmla="*/ 6170 h 803"/>
                <a:gd name="T60" fmla="+- 0 1045 702"/>
                <a:gd name="T61" fmla="*/ T60 w 1012"/>
                <a:gd name="T62" fmla="+- 0 6109 5988"/>
                <a:gd name="T63" fmla="*/ 6109 h 803"/>
                <a:gd name="T64" fmla="+- 0 970 702"/>
                <a:gd name="T65" fmla="*/ T64 w 1012"/>
                <a:gd name="T66" fmla="+- 0 6052 5988"/>
                <a:gd name="T67" fmla="*/ 6052 h 803"/>
                <a:gd name="T68" fmla="+- 0 925 702"/>
                <a:gd name="T69" fmla="*/ T68 w 1012"/>
                <a:gd name="T70" fmla="+- 0 6020 5988"/>
                <a:gd name="T71" fmla="*/ 6020 h 803"/>
                <a:gd name="T72" fmla="+- 0 890 702"/>
                <a:gd name="T73" fmla="*/ T72 w 1012"/>
                <a:gd name="T74" fmla="+- 0 6003 5988"/>
                <a:gd name="T75" fmla="*/ 6003 h 803"/>
                <a:gd name="T76" fmla="+- 0 847 702"/>
                <a:gd name="T77" fmla="*/ T76 w 1012"/>
                <a:gd name="T78" fmla="+- 0 5988 5988"/>
                <a:gd name="T79" fmla="*/ 5988 h 8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1012" h="803">
                  <a:moveTo>
                    <a:pt x="145" y="0"/>
                  </a:moveTo>
                  <a:lnTo>
                    <a:pt x="93" y="1"/>
                  </a:lnTo>
                  <a:lnTo>
                    <a:pt x="46" y="26"/>
                  </a:lnTo>
                  <a:lnTo>
                    <a:pt x="12" y="55"/>
                  </a:lnTo>
                  <a:lnTo>
                    <a:pt x="0" y="69"/>
                  </a:lnTo>
                  <a:lnTo>
                    <a:pt x="52" y="233"/>
                  </a:lnTo>
                  <a:lnTo>
                    <a:pt x="98" y="334"/>
                  </a:lnTo>
                  <a:lnTo>
                    <a:pt x="161" y="414"/>
                  </a:lnTo>
                  <a:lnTo>
                    <a:pt x="267" y="513"/>
                  </a:lnTo>
                  <a:lnTo>
                    <a:pt x="437" y="628"/>
                  </a:lnTo>
                  <a:lnTo>
                    <a:pt x="637" y="720"/>
                  </a:lnTo>
                  <a:lnTo>
                    <a:pt x="802" y="781"/>
                  </a:lnTo>
                  <a:lnTo>
                    <a:pt x="871" y="803"/>
                  </a:lnTo>
                  <a:lnTo>
                    <a:pt x="1011" y="609"/>
                  </a:lnTo>
                  <a:lnTo>
                    <a:pt x="521" y="182"/>
                  </a:lnTo>
                  <a:lnTo>
                    <a:pt x="343" y="121"/>
                  </a:lnTo>
                  <a:lnTo>
                    <a:pt x="268" y="64"/>
                  </a:lnTo>
                  <a:lnTo>
                    <a:pt x="223" y="32"/>
                  </a:lnTo>
                  <a:lnTo>
                    <a:pt x="188" y="1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6D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4" name="Freeform 524"/>
            <p:cNvSpPr>
              <a:spLocks/>
            </p:cNvSpPr>
            <p:nvPr/>
          </p:nvSpPr>
          <p:spPr bwMode="auto">
            <a:xfrm>
              <a:off x="1084" y="6134"/>
              <a:ext cx="69" cy="192"/>
            </a:xfrm>
            <a:custGeom>
              <a:avLst/>
              <a:gdLst>
                <a:gd name="T0" fmla="+- 0 1101 1084"/>
                <a:gd name="T1" fmla="*/ T0 w 69"/>
                <a:gd name="T2" fmla="+- 0 6135 6135"/>
                <a:gd name="T3" fmla="*/ 6135 h 192"/>
                <a:gd name="T4" fmla="+- 0 1084 1084"/>
                <a:gd name="T5" fmla="*/ T4 w 69"/>
                <a:gd name="T6" fmla="+- 0 6295 6135"/>
                <a:gd name="T7" fmla="*/ 6295 h 192"/>
                <a:gd name="T8" fmla="+- 0 1097 1084"/>
                <a:gd name="T9" fmla="*/ T8 w 69"/>
                <a:gd name="T10" fmla="+- 0 6310 6135"/>
                <a:gd name="T11" fmla="*/ 6310 h 192"/>
                <a:gd name="T12" fmla="+- 0 1107 1084"/>
                <a:gd name="T13" fmla="*/ T12 w 69"/>
                <a:gd name="T14" fmla="+- 0 6318 6135"/>
                <a:gd name="T15" fmla="*/ 6318 h 192"/>
                <a:gd name="T16" fmla="+- 0 1117 1084"/>
                <a:gd name="T17" fmla="*/ T16 w 69"/>
                <a:gd name="T18" fmla="+- 0 6323 6135"/>
                <a:gd name="T19" fmla="*/ 6323 h 192"/>
                <a:gd name="T20" fmla="+- 0 1132 1084"/>
                <a:gd name="T21" fmla="*/ T20 w 69"/>
                <a:gd name="T22" fmla="+- 0 6327 6135"/>
                <a:gd name="T23" fmla="*/ 6327 h 192"/>
                <a:gd name="T24" fmla="+- 0 1146 1084"/>
                <a:gd name="T25" fmla="*/ T24 w 69"/>
                <a:gd name="T26" fmla="+- 0 6301 6135"/>
                <a:gd name="T27" fmla="*/ 6301 h 192"/>
                <a:gd name="T28" fmla="+- 0 1152 1084"/>
                <a:gd name="T29" fmla="*/ T28 w 69"/>
                <a:gd name="T30" fmla="+- 0 6239 6135"/>
                <a:gd name="T31" fmla="*/ 6239 h 192"/>
                <a:gd name="T32" fmla="+- 0 1153 1084"/>
                <a:gd name="T33" fmla="*/ T32 w 69"/>
                <a:gd name="T34" fmla="+- 0 6176 6135"/>
                <a:gd name="T35" fmla="*/ 6176 h 192"/>
                <a:gd name="T36" fmla="+- 0 1153 1084"/>
                <a:gd name="T37" fmla="*/ T36 w 69"/>
                <a:gd name="T38" fmla="+- 0 6147 6135"/>
                <a:gd name="T39" fmla="*/ 6147 h 192"/>
                <a:gd name="T40" fmla="+- 0 1101 1084"/>
                <a:gd name="T41" fmla="*/ T40 w 69"/>
                <a:gd name="T42" fmla="+- 0 6135 6135"/>
                <a:gd name="T43" fmla="*/ 6135 h 1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69" h="192">
                  <a:moveTo>
                    <a:pt x="17" y="0"/>
                  </a:moveTo>
                  <a:lnTo>
                    <a:pt x="0" y="160"/>
                  </a:lnTo>
                  <a:lnTo>
                    <a:pt x="13" y="175"/>
                  </a:lnTo>
                  <a:lnTo>
                    <a:pt x="23" y="183"/>
                  </a:lnTo>
                  <a:lnTo>
                    <a:pt x="33" y="188"/>
                  </a:lnTo>
                  <a:lnTo>
                    <a:pt x="48" y="192"/>
                  </a:lnTo>
                  <a:lnTo>
                    <a:pt x="62" y="166"/>
                  </a:lnTo>
                  <a:lnTo>
                    <a:pt x="68" y="104"/>
                  </a:lnTo>
                  <a:lnTo>
                    <a:pt x="69" y="41"/>
                  </a:lnTo>
                  <a:lnTo>
                    <a:pt x="69" y="1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5" name="AutoShape 523"/>
            <p:cNvSpPr>
              <a:spLocks/>
            </p:cNvSpPr>
            <p:nvPr/>
          </p:nvSpPr>
          <p:spPr bwMode="auto">
            <a:xfrm>
              <a:off x="701" y="6000"/>
              <a:ext cx="965" cy="791"/>
            </a:xfrm>
            <a:custGeom>
              <a:avLst/>
              <a:gdLst>
                <a:gd name="T0" fmla="+- 0 783 702"/>
                <a:gd name="T1" fmla="*/ T0 w 965"/>
                <a:gd name="T2" fmla="+- 0 6000 6000"/>
                <a:gd name="T3" fmla="*/ 6000 h 791"/>
                <a:gd name="T4" fmla="+- 0 702 702"/>
                <a:gd name="T5" fmla="*/ T4 w 965"/>
                <a:gd name="T6" fmla="+- 0 6057 6000"/>
                <a:gd name="T7" fmla="*/ 6057 h 791"/>
                <a:gd name="T8" fmla="+- 0 750 702"/>
                <a:gd name="T9" fmla="*/ T8 w 965"/>
                <a:gd name="T10" fmla="+- 0 6224 6000"/>
                <a:gd name="T11" fmla="*/ 6224 h 791"/>
                <a:gd name="T12" fmla="+- 0 794 702"/>
                <a:gd name="T13" fmla="*/ T12 w 965"/>
                <a:gd name="T14" fmla="+- 0 6326 6000"/>
                <a:gd name="T15" fmla="*/ 6326 h 791"/>
                <a:gd name="T16" fmla="+- 0 858 702"/>
                <a:gd name="T17" fmla="*/ T16 w 965"/>
                <a:gd name="T18" fmla="+- 0 6405 6000"/>
                <a:gd name="T19" fmla="*/ 6405 h 791"/>
                <a:gd name="T20" fmla="+- 0 969 702"/>
                <a:gd name="T21" fmla="*/ T20 w 965"/>
                <a:gd name="T22" fmla="+- 0 6501 6000"/>
                <a:gd name="T23" fmla="*/ 6501 h 791"/>
                <a:gd name="T24" fmla="+- 0 1143 702"/>
                <a:gd name="T25" fmla="*/ T24 w 965"/>
                <a:gd name="T26" fmla="+- 0 6614 6000"/>
                <a:gd name="T27" fmla="*/ 6614 h 791"/>
                <a:gd name="T28" fmla="+- 0 1342 702"/>
                <a:gd name="T29" fmla="*/ T28 w 965"/>
                <a:gd name="T30" fmla="+- 0 6706 6000"/>
                <a:gd name="T31" fmla="*/ 6706 h 791"/>
                <a:gd name="T32" fmla="+- 0 1505 702"/>
                <a:gd name="T33" fmla="*/ T32 w 965"/>
                <a:gd name="T34" fmla="+- 0 6768 6000"/>
                <a:gd name="T35" fmla="*/ 6768 h 791"/>
                <a:gd name="T36" fmla="+- 0 1573 702"/>
                <a:gd name="T37" fmla="*/ T36 w 965"/>
                <a:gd name="T38" fmla="+- 0 6791 6000"/>
                <a:gd name="T39" fmla="*/ 6791 h 791"/>
                <a:gd name="T40" fmla="+- 0 1666 702"/>
                <a:gd name="T41" fmla="*/ T40 w 965"/>
                <a:gd name="T42" fmla="+- 0 6682 6000"/>
                <a:gd name="T43" fmla="*/ 6682 h 791"/>
                <a:gd name="T44" fmla="+- 0 1645 702"/>
                <a:gd name="T45" fmla="*/ T44 w 965"/>
                <a:gd name="T46" fmla="+- 0 6667 6000"/>
                <a:gd name="T47" fmla="*/ 6667 h 791"/>
                <a:gd name="T48" fmla="+- 0 1423 702"/>
                <a:gd name="T49" fmla="*/ T48 w 965"/>
                <a:gd name="T50" fmla="+- 0 6667 6000"/>
                <a:gd name="T51" fmla="*/ 6667 h 791"/>
                <a:gd name="T52" fmla="+- 0 1231 702"/>
                <a:gd name="T53" fmla="*/ T52 w 965"/>
                <a:gd name="T54" fmla="+- 0 6587 6000"/>
                <a:gd name="T55" fmla="*/ 6587 h 791"/>
                <a:gd name="T56" fmla="+- 0 1127 702"/>
                <a:gd name="T57" fmla="*/ T56 w 965"/>
                <a:gd name="T58" fmla="+- 0 6541 6000"/>
                <a:gd name="T59" fmla="*/ 6541 h 791"/>
                <a:gd name="T60" fmla="+- 0 1076 702"/>
                <a:gd name="T61" fmla="*/ T60 w 965"/>
                <a:gd name="T62" fmla="+- 0 6513 6000"/>
                <a:gd name="T63" fmla="*/ 6513 h 791"/>
                <a:gd name="T64" fmla="+- 0 1041 702"/>
                <a:gd name="T65" fmla="*/ T64 w 965"/>
                <a:gd name="T66" fmla="+- 0 6484 6000"/>
                <a:gd name="T67" fmla="*/ 6484 h 791"/>
                <a:gd name="T68" fmla="+- 0 988 702"/>
                <a:gd name="T69" fmla="*/ T68 w 965"/>
                <a:gd name="T70" fmla="+- 0 6420 6000"/>
                <a:gd name="T71" fmla="*/ 6420 h 791"/>
                <a:gd name="T72" fmla="+- 0 921 702"/>
                <a:gd name="T73" fmla="*/ T72 w 965"/>
                <a:gd name="T74" fmla="+- 0 6324 6000"/>
                <a:gd name="T75" fmla="*/ 6324 h 791"/>
                <a:gd name="T76" fmla="+- 0 864 702"/>
                <a:gd name="T77" fmla="*/ T76 w 965"/>
                <a:gd name="T78" fmla="+- 0 6236 6000"/>
                <a:gd name="T79" fmla="*/ 6236 h 791"/>
                <a:gd name="T80" fmla="+- 0 840 702"/>
                <a:gd name="T81" fmla="*/ T80 w 965"/>
                <a:gd name="T82" fmla="+- 0 6198 6000"/>
                <a:gd name="T83" fmla="*/ 6198 h 791"/>
                <a:gd name="T84" fmla="+- 0 884 702"/>
                <a:gd name="T85" fmla="*/ T84 w 965"/>
                <a:gd name="T86" fmla="+- 0 6126 6000"/>
                <a:gd name="T87" fmla="*/ 6126 h 791"/>
                <a:gd name="T88" fmla="+- 0 783 702"/>
                <a:gd name="T89" fmla="*/ T88 w 965"/>
                <a:gd name="T90" fmla="+- 0 6000 6000"/>
                <a:gd name="T91" fmla="*/ 6000 h 791"/>
                <a:gd name="T92" fmla="+- 0 1513 702"/>
                <a:gd name="T93" fmla="*/ T92 w 965"/>
                <a:gd name="T94" fmla="+- 0 6572 6000"/>
                <a:gd name="T95" fmla="*/ 6572 h 791"/>
                <a:gd name="T96" fmla="+- 0 1423 702"/>
                <a:gd name="T97" fmla="*/ T96 w 965"/>
                <a:gd name="T98" fmla="+- 0 6667 6000"/>
                <a:gd name="T99" fmla="*/ 6667 h 791"/>
                <a:gd name="T100" fmla="+- 0 1645 702"/>
                <a:gd name="T101" fmla="*/ T100 w 965"/>
                <a:gd name="T102" fmla="+- 0 6667 6000"/>
                <a:gd name="T103" fmla="*/ 6667 h 791"/>
                <a:gd name="T104" fmla="+- 0 1513 702"/>
                <a:gd name="T105" fmla="*/ T104 w 965"/>
                <a:gd name="T106" fmla="+- 0 6572 6000"/>
                <a:gd name="T107" fmla="*/ 6572 h 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965" h="791">
                  <a:moveTo>
                    <a:pt x="81" y="0"/>
                  </a:moveTo>
                  <a:lnTo>
                    <a:pt x="0" y="57"/>
                  </a:lnTo>
                  <a:lnTo>
                    <a:pt x="48" y="224"/>
                  </a:lnTo>
                  <a:lnTo>
                    <a:pt x="92" y="326"/>
                  </a:lnTo>
                  <a:lnTo>
                    <a:pt x="156" y="405"/>
                  </a:lnTo>
                  <a:lnTo>
                    <a:pt x="267" y="501"/>
                  </a:lnTo>
                  <a:lnTo>
                    <a:pt x="441" y="614"/>
                  </a:lnTo>
                  <a:lnTo>
                    <a:pt x="640" y="706"/>
                  </a:lnTo>
                  <a:lnTo>
                    <a:pt x="803" y="768"/>
                  </a:lnTo>
                  <a:lnTo>
                    <a:pt x="871" y="791"/>
                  </a:lnTo>
                  <a:lnTo>
                    <a:pt x="964" y="682"/>
                  </a:lnTo>
                  <a:lnTo>
                    <a:pt x="943" y="667"/>
                  </a:lnTo>
                  <a:lnTo>
                    <a:pt x="721" y="667"/>
                  </a:lnTo>
                  <a:lnTo>
                    <a:pt x="529" y="587"/>
                  </a:lnTo>
                  <a:lnTo>
                    <a:pt x="425" y="541"/>
                  </a:lnTo>
                  <a:lnTo>
                    <a:pt x="374" y="513"/>
                  </a:lnTo>
                  <a:lnTo>
                    <a:pt x="339" y="484"/>
                  </a:lnTo>
                  <a:lnTo>
                    <a:pt x="286" y="420"/>
                  </a:lnTo>
                  <a:lnTo>
                    <a:pt x="219" y="324"/>
                  </a:lnTo>
                  <a:lnTo>
                    <a:pt x="162" y="236"/>
                  </a:lnTo>
                  <a:lnTo>
                    <a:pt x="138" y="198"/>
                  </a:lnTo>
                  <a:lnTo>
                    <a:pt x="182" y="126"/>
                  </a:lnTo>
                  <a:lnTo>
                    <a:pt x="81" y="0"/>
                  </a:lnTo>
                  <a:close/>
                  <a:moveTo>
                    <a:pt x="811" y="572"/>
                  </a:moveTo>
                  <a:lnTo>
                    <a:pt x="721" y="667"/>
                  </a:lnTo>
                  <a:lnTo>
                    <a:pt x="943" y="667"/>
                  </a:lnTo>
                  <a:lnTo>
                    <a:pt x="811" y="5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6" name="Freeform 522"/>
            <p:cNvSpPr>
              <a:spLocks/>
            </p:cNvSpPr>
            <p:nvPr/>
          </p:nvSpPr>
          <p:spPr bwMode="auto">
            <a:xfrm>
              <a:off x="1211" y="6169"/>
              <a:ext cx="85" cy="216"/>
            </a:xfrm>
            <a:custGeom>
              <a:avLst/>
              <a:gdLst>
                <a:gd name="T0" fmla="+- 0 1223 1212"/>
                <a:gd name="T1" fmla="*/ T0 w 85"/>
                <a:gd name="T2" fmla="+- 0 6170 6170"/>
                <a:gd name="T3" fmla="*/ 6170 h 216"/>
                <a:gd name="T4" fmla="+- 0 1212 1212"/>
                <a:gd name="T5" fmla="*/ T4 w 85"/>
                <a:gd name="T6" fmla="+- 0 6366 6170"/>
                <a:gd name="T7" fmla="*/ 6366 h 216"/>
                <a:gd name="T8" fmla="+- 0 1296 1212"/>
                <a:gd name="T9" fmla="*/ T8 w 85"/>
                <a:gd name="T10" fmla="+- 0 6385 6170"/>
                <a:gd name="T11" fmla="*/ 6385 h 216"/>
                <a:gd name="T12" fmla="+- 0 1289 1212"/>
                <a:gd name="T13" fmla="*/ T12 w 85"/>
                <a:gd name="T14" fmla="+- 0 6240 6170"/>
                <a:gd name="T15" fmla="*/ 6240 h 216"/>
                <a:gd name="T16" fmla="+- 0 1223 1212"/>
                <a:gd name="T17" fmla="*/ T16 w 85"/>
                <a:gd name="T18" fmla="+- 0 6170 6170"/>
                <a:gd name="T19" fmla="*/ 6170 h 2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85" h="216">
                  <a:moveTo>
                    <a:pt x="11" y="0"/>
                  </a:moveTo>
                  <a:lnTo>
                    <a:pt x="0" y="196"/>
                  </a:lnTo>
                  <a:lnTo>
                    <a:pt x="84" y="215"/>
                  </a:lnTo>
                  <a:lnTo>
                    <a:pt x="77" y="7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7" name="Freeform 521"/>
            <p:cNvSpPr>
              <a:spLocks/>
            </p:cNvSpPr>
            <p:nvPr/>
          </p:nvSpPr>
          <p:spPr bwMode="auto">
            <a:xfrm>
              <a:off x="3858" y="5766"/>
              <a:ext cx="797" cy="645"/>
            </a:xfrm>
            <a:custGeom>
              <a:avLst/>
              <a:gdLst>
                <a:gd name="T0" fmla="+- 0 3858 3858"/>
                <a:gd name="T1" fmla="*/ T0 w 797"/>
                <a:gd name="T2" fmla="+- 0 6378 5767"/>
                <a:gd name="T3" fmla="*/ 6378 h 645"/>
                <a:gd name="T4" fmla="+- 0 4039 3858"/>
                <a:gd name="T5" fmla="*/ T4 w 797"/>
                <a:gd name="T6" fmla="+- 0 6330 5767"/>
                <a:gd name="T7" fmla="*/ 6330 h 645"/>
                <a:gd name="T8" fmla="+- 0 4070 3858"/>
                <a:gd name="T9" fmla="*/ T8 w 797"/>
                <a:gd name="T10" fmla="+- 0 6411 5767"/>
                <a:gd name="T11" fmla="*/ 6411 h 645"/>
                <a:gd name="T12" fmla="+- 0 4503 3858"/>
                <a:gd name="T13" fmla="*/ T12 w 797"/>
                <a:gd name="T14" fmla="+- 0 6252 5767"/>
                <a:gd name="T15" fmla="*/ 6252 h 645"/>
                <a:gd name="T16" fmla="+- 0 4608 3858"/>
                <a:gd name="T17" fmla="*/ T16 w 797"/>
                <a:gd name="T18" fmla="+- 0 6046 5767"/>
                <a:gd name="T19" fmla="*/ 6046 h 645"/>
                <a:gd name="T20" fmla="+- 0 4557 3858"/>
                <a:gd name="T21" fmla="*/ T20 w 797"/>
                <a:gd name="T22" fmla="+- 0 6025 5767"/>
                <a:gd name="T23" fmla="*/ 6025 h 645"/>
                <a:gd name="T24" fmla="+- 0 4533 3858"/>
                <a:gd name="T25" fmla="*/ T24 w 797"/>
                <a:gd name="T26" fmla="+- 0 6010 5767"/>
                <a:gd name="T27" fmla="*/ 6010 h 645"/>
                <a:gd name="T28" fmla="+- 0 4564 3858"/>
                <a:gd name="T29" fmla="*/ T28 w 797"/>
                <a:gd name="T30" fmla="+- 0 5930 5767"/>
                <a:gd name="T31" fmla="*/ 5930 h 645"/>
                <a:gd name="T32" fmla="+- 0 4603 3858"/>
                <a:gd name="T33" fmla="*/ T32 w 797"/>
                <a:gd name="T34" fmla="+- 0 5859 5767"/>
                <a:gd name="T35" fmla="*/ 5859 h 645"/>
                <a:gd name="T36" fmla="+- 0 4639 3858"/>
                <a:gd name="T37" fmla="*/ T36 w 797"/>
                <a:gd name="T38" fmla="+- 0 5795 5767"/>
                <a:gd name="T39" fmla="*/ 5795 h 645"/>
                <a:gd name="T40" fmla="+- 0 4655 3858"/>
                <a:gd name="T41" fmla="*/ T40 w 797"/>
                <a:gd name="T42" fmla="+- 0 5767 5767"/>
                <a:gd name="T43" fmla="*/ 5767 h 6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797" h="645">
                  <a:moveTo>
                    <a:pt x="0" y="611"/>
                  </a:moveTo>
                  <a:lnTo>
                    <a:pt x="181" y="563"/>
                  </a:lnTo>
                  <a:lnTo>
                    <a:pt x="212" y="644"/>
                  </a:lnTo>
                  <a:lnTo>
                    <a:pt x="645" y="485"/>
                  </a:lnTo>
                  <a:lnTo>
                    <a:pt x="750" y="279"/>
                  </a:lnTo>
                  <a:lnTo>
                    <a:pt x="699" y="258"/>
                  </a:lnTo>
                  <a:lnTo>
                    <a:pt x="675" y="243"/>
                  </a:lnTo>
                  <a:lnTo>
                    <a:pt x="706" y="163"/>
                  </a:lnTo>
                  <a:lnTo>
                    <a:pt x="745" y="92"/>
                  </a:lnTo>
                  <a:lnTo>
                    <a:pt x="781" y="28"/>
                  </a:lnTo>
                  <a:lnTo>
                    <a:pt x="797" y="0"/>
                  </a:lnTo>
                </a:path>
              </a:pathLst>
            </a:cu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8" name="AutoShape 520"/>
            <p:cNvSpPr>
              <a:spLocks/>
            </p:cNvSpPr>
            <p:nvPr/>
          </p:nvSpPr>
          <p:spPr bwMode="auto">
            <a:xfrm>
              <a:off x="3852" y="5734"/>
              <a:ext cx="902" cy="784"/>
            </a:xfrm>
            <a:custGeom>
              <a:avLst/>
              <a:gdLst>
                <a:gd name="T0" fmla="+- 0 4637 3852"/>
                <a:gd name="T1" fmla="*/ T0 w 902"/>
                <a:gd name="T2" fmla="+- 0 5747 5735"/>
                <a:gd name="T3" fmla="*/ 5747 h 784"/>
                <a:gd name="T4" fmla="+- 0 4628 3852"/>
                <a:gd name="T5" fmla="*/ T4 w 902"/>
                <a:gd name="T6" fmla="+- 0 5760 5735"/>
                <a:gd name="T7" fmla="*/ 5760 h 784"/>
                <a:gd name="T8" fmla="+- 0 4581 3852"/>
                <a:gd name="T9" fmla="*/ T8 w 902"/>
                <a:gd name="T10" fmla="+- 0 5819 5735"/>
                <a:gd name="T11" fmla="*/ 5819 h 784"/>
                <a:gd name="T12" fmla="+- 0 4519 3852"/>
                <a:gd name="T13" fmla="*/ T12 w 902"/>
                <a:gd name="T14" fmla="+- 0 5891 5735"/>
                <a:gd name="T15" fmla="*/ 5891 h 784"/>
                <a:gd name="T16" fmla="+- 0 4454 3852"/>
                <a:gd name="T17" fmla="*/ T16 w 902"/>
                <a:gd name="T18" fmla="+- 0 5953 5735"/>
                <a:gd name="T19" fmla="*/ 5953 h 784"/>
                <a:gd name="T20" fmla="+- 0 4402 3852"/>
                <a:gd name="T21" fmla="*/ T20 w 902"/>
                <a:gd name="T22" fmla="+- 0 5993 5735"/>
                <a:gd name="T23" fmla="*/ 5993 h 784"/>
                <a:gd name="T24" fmla="+- 0 4350 3852"/>
                <a:gd name="T25" fmla="*/ T24 w 902"/>
                <a:gd name="T26" fmla="+- 0 6020 5735"/>
                <a:gd name="T27" fmla="*/ 6020 h 784"/>
                <a:gd name="T28" fmla="+- 0 4267 3852"/>
                <a:gd name="T29" fmla="*/ T28 w 902"/>
                <a:gd name="T30" fmla="+- 0 6045 5735"/>
                <a:gd name="T31" fmla="*/ 6045 h 784"/>
                <a:gd name="T32" fmla="+- 0 4124 3852"/>
                <a:gd name="T33" fmla="*/ T32 w 902"/>
                <a:gd name="T34" fmla="+- 0 6081 5735"/>
                <a:gd name="T35" fmla="*/ 6081 h 784"/>
                <a:gd name="T36" fmla="+- 0 4096 3852"/>
                <a:gd name="T37" fmla="*/ T36 w 902"/>
                <a:gd name="T38" fmla="+- 0 6173 5735"/>
                <a:gd name="T39" fmla="*/ 6173 h 784"/>
                <a:gd name="T40" fmla="+- 0 4060 3852"/>
                <a:gd name="T41" fmla="*/ T40 w 902"/>
                <a:gd name="T42" fmla="+- 0 6198 5735"/>
                <a:gd name="T43" fmla="*/ 6198 h 784"/>
                <a:gd name="T44" fmla="+- 0 3982 3852"/>
                <a:gd name="T45" fmla="*/ T44 w 902"/>
                <a:gd name="T46" fmla="+- 0 6256 5735"/>
                <a:gd name="T47" fmla="*/ 6256 h 784"/>
                <a:gd name="T48" fmla="+- 0 3901 3852"/>
                <a:gd name="T49" fmla="*/ T48 w 902"/>
                <a:gd name="T50" fmla="+- 0 6324 5735"/>
                <a:gd name="T51" fmla="*/ 6324 h 784"/>
                <a:gd name="T52" fmla="+- 0 3858 3852"/>
                <a:gd name="T53" fmla="*/ T52 w 902"/>
                <a:gd name="T54" fmla="+- 0 6378 5735"/>
                <a:gd name="T55" fmla="*/ 6378 h 784"/>
                <a:gd name="T56" fmla="+- 0 3852 3852"/>
                <a:gd name="T57" fmla="*/ T56 w 902"/>
                <a:gd name="T58" fmla="+- 0 6410 5735"/>
                <a:gd name="T59" fmla="*/ 6410 h 784"/>
                <a:gd name="T60" fmla="+- 0 3855 3852"/>
                <a:gd name="T61" fmla="*/ T60 w 902"/>
                <a:gd name="T62" fmla="+- 0 6435 5735"/>
                <a:gd name="T63" fmla="*/ 6435 h 784"/>
                <a:gd name="T64" fmla="+- 0 3870 3852"/>
                <a:gd name="T65" fmla="*/ T64 w 902"/>
                <a:gd name="T66" fmla="+- 0 6467 5735"/>
                <a:gd name="T67" fmla="*/ 6467 h 784"/>
                <a:gd name="T68" fmla="+- 0 3901 3852"/>
                <a:gd name="T69" fmla="*/ T68 w 902"/>
                <a:gd name="T70" fmla="+- 0 6518 5735"/>
                <a:gd name="T71" fmla="*/ 6518 h 784"/>
                <a:gd name="T72" fmla="+- 0 3977 3852"/>
                <a:gd name="T73" fmla="*/ T72 w 902"/>
                <a:gd name="T74" fmla="+- 0 6498 5735"/>
                <a:gd name="T75" fmla="*/ 6498 h 784"/>
                <a:gd name="T76" fmla="+- 0 4159 3852"/>
                <a:gd name="T77" fmla="*/ T76 w 902"/>
                <a:gd name="T78" fmla="+- 0 6446 5735"/>
                <a:gd name="T79" fmla="*/ 6446 h 784"/>
                <a:gd name="T80" fmla="+- 0 4376 3852"/>
                <a:gd name="T81" fmla="*/ T80 w 902"/>
                <a:gd name="T82" fmla="+- 0 6377 5735"/>
                <a:gd name="T83" fmla="*/ 6377 h 784"/>
                <a:gd name="T84" fmla="+- 0 4554 3852"/>
                <a:gd name="T85" fmla="*/ T84 w 902"/>
                <a:gd name="T86" fmla="+- 0 6306 5735"/>
                <a:gd name="T87" fmla="*/ 6306 h 784"/>
                <a:gd name="T88" fmla="+- 0 4598 3852"/>
                <a:gd name="T89" fmla="*/ T88 w 902"/>
                <a:gd name="T90" fmla="+- 0 6279 5735"/>
                <a:gd name="T91" fmla="*/ 6279 h 784"/>
                <a:gd name="T92" fmla="+- 0 4634 3852"/>
                <a:gd name="T93" fmla="*/ T92 w 902"/>
                <a:gd name="T94" fmla="+- 0 6224 5735"/>
                <a:gd name="T95" fmla="*/ 6224 h 784"/>
                <a:gd name="T96" fmla="+- 0 4679 3852"/>
                <a:gd name="T97" fmla="*/ T96 w 902"/>
                <a:gd name="T98" fmla="+- 0 6099 5735"/>
                <a:gd name="T99" fmla="*/ 6099 h 784"/>
                <a:gd name="T100" fmla="+- 0 4754 3852"/>
                <a:gd name="T101" fmla="*/ T100 w 902"/>
                <a:gd name="T102" fmla="+- 0 5862 5735"/>
                <a:gd name="T103" fmla="*/ 5862 h 784"/>
                <a:gd name="T104" fmla="+- 0 4637 3852"/>
                <a:gd name="T105" fmla="*/ T104 w 902"/>
                <a:gd name="T106" fmla="+- 0 5747 5735"/>
                <a:gd name="T107" fmla="*/ 5747 h 784"/>
                <a:gd name="T108" fmla="+- 0 4646 3852"/>
                <a:gd name="T109" fmla="*/ T108 w 902"/>
                <a:gd name="T110" fmla="+- 0 5735 5735"/>
                <a:gd name="T111" fmla="*/ 5735 h 784"/>
                <a:gd name="T112" fmla="+- 0 4635 3852"/>
                <a:gd name="T113" fmla="*/ T112 w 902"/>
                <a:gd name="T114" fmla="+- 0 5745 5735"/>
                <a:gd name="T115" fmla="*/ 5745 h 784"/>
                <a:gd name="T116" fmla="+- 0 4637 3852"/>
                <a:gd name="T117" fmla="*/ T116 w 902"/>
                <a:gd name="T118" fmla="+- 0 5747 5735"/>
                <a:gd name="T119" fmla="*/ 5747 h 784"/>
                <a:gd name="T120" fmla="+- 0 4646 3852"/>
                <a:gd name="T121" fmla="*/ T120 w 902"/>
                <a:gd name="T122" fmla="+- 0 5735 5735"/>
                <a:gd name="T123" fmla="*/ 5735 h 7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</a:cxnLst>
              <a:rect l="0" t="0" r="r" b="b"/>
              <a:pathLst>
                <a:path w="902" h="784">
                  <a:moveTo>
                    <a:pt x="785" y="12"/>
                  </a:moveTo>
                  <a:lnTo>
                    <a:pt x="776" y="25"/>
                  </a:lnTo>
                  <a:lnTo>
                    <a:pt x="729" y="84"/>
                  </a:lnTo>
                  <a:lnTo>
                    <a:pt x="667" y="156"/>
                  </a:lnTo>
                  <a:lnTo>
                    <a:pt x="602" y="218"/>
                  </a:lnTo>
                  <a:lnTo>
                    <a:pt x="550" y="258"/>
                  </a:lnTo>
                  <a:lnTo>
                    <a:pt x="498" y="285"/>
                  </a:lnTo>
                  <a:lnTo>
                    <a:pt x="415" y="310"/>
                  </a:lnTo>
                  <a:lnTo>
                    <a:pt x="272" y="346"/>
                  </a:lnTo>
                  <a:lnTo>
                    <a:pt x="244" y="438"/>
                  </a:lnTo>
                  <a:lnTo>
                    <a:pt x="208" y="463"/>
                  </a:lnTo>
                  <a:lnTo>
                    <a:pt x="130" y="521"/>
                  </a:lnTo>
                  <a:lnTo>
                    <a:pt x="49" y="589"/>
                  </a:lnTo>
                  <a:lnTo>
                    <a:pt x="6" y="643"/>
                  </a:lnTo>
                  <a:lnTo>
                    <a:pt x="0" y="675"/>
                  </a:lnTo>
                  <a:lnTo>
                    <a:pt x="3" y="700"/>
                  </a:lnTo>
                  <a:lnTo>
                    <a:pt x="18" y="732"/>
                  </a:lnTo>
                  <a:lnTo>
                    <a:pt x="49" y="783"/>
                  </a:lnTo>
                  <a:lnTo>
                    <a:pt x="125" y="763"/>
                  </a:lnTo>
                  <a:lnTo>
                    <a:pt x="307" y="711"/>
                  </a:lnTo>
                  <a:lnTo>
                    <a:pt x="524" y="642"/>
                  </a:lnTo>
                  <a:lnTo>
                    <a:pt x="702" y="571"/>
                  </a:lnTo>
                  <a:lnTo>
                    <a:pt x="746" y="544"/>
                  </a:lnTo>
                  <a:lnTo>
                    <a:pt x="782" y="489"/>
                  </a:lnTo>
                  <a:lnTo>
                    <a:pt x="827" y="364"/>
                  </a:lnTo>
                  <a:lnTo>
                    <a:pt x="902" y="127"/>
                  </a:lnTo>
                  <a:lnTo>
                    <a:pt x="785" y="12"/>
                  </a:lnTo>
                  <a:close/>
                  <a:moveTo>
                    <a:pt x="794" y="0"/>
                  </a:moveTo>
                  <a:lnTo>
                    <a:pt x="783" y="10"/>
                  </a:lnTo>
                  <a:lnTo>
                    <a:pt x="785" y="12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6D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67" name="Picture 519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" y="6133"/>
              <a:ext cx="156" cy="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9" name="AutoShape 518"/>
            <p:cNvSpPr>
              <a:spLocks/>
            </p:cNvSpPr>
            <p:nvPr/>
          </p:nvSpPr>
          <p:spPr bwMode="auto">
            <a:xfrm>
              <a:off x="3858" y="5766"/>
              <a:ext cx="896" cy="752"/>
            </a:xfrm>
            <a:custGeom>
              <a:avLst/>
              <a:gdLst>
                <a:gd name="T0" fmla="+- 0 4039 3858"/>
                <a:gd name="T1" fmla="*/ T0 w 896"/>
                <a:gd name="T2" fmla="+- 0 6330 5767"/>
                <a:gd name="T3" fmla="*/ 6330 h 752"/>
                <a:gd name="T4" fmla="+- 0 3858 3858"/>
                <a:gd name="T5" fmla="*/ T4 w 896"/>
                <a:gd name="T6" fmla="+- 0 6378 5767"/>
                <a:gd name="T7" fmla="*/ 6378 h 752"/>
                <a:gd name="T8" fmla="+- 0 3901 3858"/>
                <a:gd name="T9" fmla="*/ T8 w 896"/>
                <a:gd name="T10" fmla="+- 0 6518 5767"/>
                <a:gd name="T11" fmla="*/ 6518 h 752"/>
                <a:gd name="T12" fmla="+- 0 4229 3858"/>
                <a:gd name="T13" fmla="*/ T12 w 896"/>
                <a:gd name="T14" fmla="+- 0 6426 5767"/>
                <a:gd name="T15" fmla="*/ 6426 h 752"/>
                <a:gd name="T16" fmla="+- 0 4280 3858"/>
                <a:gd name="T17" fmla="*/ T16 w 896"/>
                <a:gd name="T18" fmla="+- 0 6411 5767"/>
                <a:gd name="T19" fmla="*/ 6411 h 752"/>
                <a:gd name="T20" fmla="+- 0 4070 3858"/>
                <a:gd name="T21" fmla="*/ T20 w 896"/>
                <a:gd name="T22" fmla="+- 0 6411 5767"/>
                <a:gd name="T23" fmla="*/ 6411 h 752"/>
                <a:gd name="T24" fmla="+- 0 4039 3858"/>
                <a:gd name="T25" fmla="*/ T24 w 896"/>
                <a:gd name="T26" fmla="+- 0 6330 5767"/>
                <a:gd name="T27" fmla="*/ 6330 h 752"/>
                <a:gd name="T28" fmla="+- 0 4655 3858"/>
                <a:gd name="T29" fmla="*/ T28 w 896"/>
                <a:gd name="T30" fmla="+- 0 5767 5767"/>
                <a:gd name="T31" fmla="*/ 5767 h 752"/>
                <a:gd name="T32" fmla="+- 0 4538 3858"/>
                <a:gd name="T33" fmla="*/ T32 w 896"/>
                <a:gd name="T34" fmla="+- 0 5977 5767"/>
                <a:gd name="T35" fmla="*/ 5977 h 752"/>
                <a:gd name="T36" fmla="+- 0 4608 3858"/>
                <a:gd name="T37" fmla="*/ T36 w 896"/>
                <a:gd name="T38" fmla="+- 0 6046 5767"/>
                <a:gd name="T39" fmla="*/ 6046 h 752"/>
                <a:gd name="T40" fmla="+- 0 4503 3858"/>
                <a:gd name="T41" fmla="*/ T40 w 896"/>
                <a:gd name="T42" fmla="+- 0 6252 5767"/>
                <a:gd name="T43" fmla="*/ 6252 h 752"/>
                <a:gd name="T44" fmla="+- 0 4070 3858"/>
                <a:gd name="T45" fmla="*/ T44 w 896"/>
                <a:gd name="T46" fmla="+- 0 6411 5767"/>
                <a:gd name="T47" fmla="*/ 6411 h 752"/>
                <a:gd name="T48" fmla="+- 0 4280 3858"/>
                <a:gd name="T49" fmla="*/ T48 w 896"/>
                <a:gd name="T50" fmla="+- 0 6411 5767"/>
                <a:gd name="T51" fmla="*/ 6411 h 752"/>
                <a:gd name="T52" fmla="+- 0 4406 3858"/>
                <a:gd name="T53" fmla="*/ T52 w 896"/>
                <a:gd name="T54" fmla="+- 0 6374 5767"/>
                <a:gd name="T55" fmla="*/ 6374 h 752"/>
                <a:gd name="T56" fmla="+- 0 4494 3858"/>
                <a:gd name="T57" fmla="*/ T56 w 896"/>
                <a:gd name="T58" fmla="+- 0 6340 5767"/>
                <a:gd name="T59" fmla="*/ 6340 h 752"/>
                <a:gd name="T60" fmla="+- 0 4554 3858"/>
                <a:gd name="T61" fmla="*/ T60 w 896"/>
                <a:gd name="T62" fmla="+- 0 6306 5767"/>
                <a:gd name="T63" fmla="*/ 6306 h 752"/>
                <a:gd name="T64" fmla="+- 0 4622 3858"/>
                <a:gd name="T65" fmla="*/ T64 w 896"/>
                <a:gd name="T66" fmla="+- 0 6214 5767"/>
                <a:gd name="T67" fmla="*/ 6214 h 752"/>
                <a:gd name="T68" fmla="+- 0 4687 3858"/>
                <a:gd name="T69" fmla="*/ T68 w 896"/>
                <a:gd name="T70" fmla="+- 0 6064 5767"/>
                <a:gd name="T71" fmla="*/ 6064 h 752"/>
                <a:gd name="T72" fmla="+- 0 4735 3858"/>
                <a:gd name="T73" fmla="*/ T72 w 896"/>
                <a:gd name="T74" fmla="+- 0 5924 5767"/>
                <a:gd name="T75" fmla="*/ 5924 h 752"/>
                <a:gd name="T76" fmla="+- 0 4754 3858"/>
                <a:gd name="T77" fmla="*/ T76 w 896"/>
                <a:gd name="T78" fmla="+- 0 5862 5767"/>
                <a:gd name="T79" fmla="*/ 5862 h 752"/>
                <a:gd name="T80" fmla="+- 0 4655 3858"/>
                <a:gd name="T81" fmla="*/ T80 w 896"/>
                <a:gd name="T82" fmla="+- 0 5767 5767"/>
                <a:gd name="T83" fmla="*/ 5767 h 7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96" h="752">
                  <a:moveTo>
                    <a:pt x="181" y="563"/>
                  </a:moveTo>
                  <a:lnTo>
                    <a:pt x="0" y="611"/>
                  </a:lnTo>
                  <a:lnTo>
                    <a:pt x="43" y="751"/>
                  </a:lnTo>
                  <a:lnTo>
                    <a:pt x="371" y="659"/>
                  </a:lnTo>
                  <a:lnTo>
                    <a:pt x="422" y="644"/>
                  </a:lnTo>
                  <a:lnTo>
                    <a:pt x="212" y="644"/>
                  </a:lnTo>
                  <a:lnTo>
                    <a:pt x="181" y="563"/>
                  </a:lnTo>
                  <a:close/>
                  <a:moveTo>
                    <a:pt x="797" y="0"/>
                  </a:moveTo>
                  <a:lnTo>
                    <a:pt x="680" y="210"/>
                  </a:lnTo>
                  <a:lnTo>
                    <a:pt x="750" y="279"/>
                  </a:lnTo>
                  <a:lnTo>
                    <a:pt x="645" y="485"/>
                  </a:lnTo>
                  <a:lnTo>
                    <a:pt x="212" y="644"/>
                  </a:lnTo>
                  <a:lnTo>
                    <a:pt x="422" y="644"/>
                  </a:lnTo>
                  <a:lnTo>
                    <a:pt x="548" y="607"/>
                  </a:lnTo>
                  <a:lnTo>
                    <a:pt x="636" y="573"/>
                  </a:lnTo>
                  <a:lnTo>
                    <a:pt x="696" y="539"/>
                  </a:lnTo>
                  <a:lnTo>
                    <a:pt x="764" y="447"/>
                  </a:lnTo>
                  <a:lnTo>
                    <a:pt x="829" y="297"/>
                  </a:lnTo>
                  <a:lnTo>
                    <a:pt x="877" y="157"/>
                  </a:lnTo>
                  <a:lnTo>
                    <a:pt x="896" y="95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0" name="Freeform 517"/>
            <p:cNvSpPr>
              <a:spLocks/>
            </p:cNvSpPr>
            <p:nvPr/>
          </p:nvSpPr>
          <p:spPr bwMode="auto">
            <a:xfrm>
              <a:off x="4137" y="6028"/>
              <a:ext cx="207" cy="84"/>
            </a:xfrm>
            <a:custGeom>
              <a:avLst/>
              <a:gdLst>
                <a:gd name="T0" fmla="+- 0 4344 4138"/>
                <a:gd name="T1" fmla="*/ T0 w 207"/>
                <a:gd name="T2" fmla="+- 0 6028 6028"/>
                <a:gd name="T3" fmla="*/ 6028 h 84"/>
                <a:gd name="T4" fmla="+- 0 4279 4138"/>
                <a:gd name="T5" fmla="*/ T4 w 207"/>
                <a:gd name="T6" fmla="+- 0 6041 6028"/>
                <a:gd name="T7" fmla="*/ 6041 h 84"/>
                <a:gd name="T8" fmla="+- 0 4138 4138"/>
                <a:gd name="T9" fmla="*/ T8 w 207"/>
                <a:gd name="T10" fmla="+- 0 6105 6028"/>
                <a:gd name="T11" fmla="*/ 6105 h 84"/>
                <a:gd name="T12" fmla="+- 0 4300 4138"/>
                <a:gd name="T13" fmla="*/ T12 w 207"/>
                <a:gd name="T14" fmla="+- 0 6112 6028"/>
                <a:gd name="T15" fmla="*/ 6112 h 84"/>
                <a:gd name="T16" fmla="+- 0 4344 4138"/>
                <a:gd name="T17" fmla="*/ T16 w 207"/>
                <a:gd name="T18" fmla="+- 0 6028 6028"/>
                <a:gd name="T19" fmla="*/ 6028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7" h="84">
                  <a:moveTo>
                    <a:pt x="206" y="0"/>
                  </a:moveTo>
                  <a:lnTo>
                    <a:pt x="141" y="13"/>
                  </a:lnTo>
                  <a:lnTo>
                    <a:pt x="0" y="77"/>
                  </a:lnTo>
                  <a:lnTo>
                    <a:pt x="162" y="84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64" name="Picture 516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" y="1902"/>
              <a:ext cx="300" cy="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1" name="AutoShape 515"/>
            <p:cNvSpPr>
              <a:spLocks/>
            </p:cNvSpPr>
            <p:nvPr/>
          </p:nvSpPr>
          <p:spPr bwMode="auto">
            <a:xfrm>
              <a:off x="2313" y="1970"/>
              <a:ext cx="1961" cy="2340"/>
            </a:xfrm>
            <a:custGeom>
              <a:avLst/>
              <a:gdLst>
                <a:gd name="T0" fmla="+- 0 2954 2314"/>
                <a:gd name="T1" fmla="*/ T0 w 1961"/>
                <a:gd name="T2" fmla="+- 0 2129 1971"/>
                <a:gd name="T3" fmla="*/ 2129 h 2340"/>
                <a:gd name="T4" fmla="+- 0 2860 2314"/>
                <a:gd name="T5" fmla="*/ T4 w 1961"/>
                <a:gd name="T6" fmla="+- 0 2154 1971"/>
                <a:gd name="T7" fmla="*/ 2154 h 2340"/>
                <a:gd name="T8" fmla="+- 0 2802 2314"/>
                <a:gd name="T9" fmla="*/ T8 w 1961"/>
                <a:gd name="T10" fmla="+- 0 2179 1971"/>
                <a:gd name="T11" fmla="*/ 2179 h 2340"/>
                <a:gd name="T12" fmla="+- 0 2757 2314"/>
                <a:gd name="T13" fmla="*/ T12 w 1961"/>
                <a:gd name="T14" fmla="+- 0 2219 1971"/>
                <a:gd name="T15" fmla="*/ 2219 h 2340"/>
                <a:gd name="T16" fmla="+- 0 2700 2314"/>
                <a:gd name="T17" fmla="*/ T16 w 1961"/>
                <a:gd name="T18" fmla="+- 0 2289 1971"/>
                <a:gd name="T19" fmla="*/ 2289 h 2340"/>
                <a:gd name="T20" fmla="+- 0 2601 2314"/>
                <a:gd name="T21" fmla="*/ T20 w 1961"/>
                <a:gd name="T22" fmla="+- 0 2458 1971"/>
                <a:gd name="T23" fmla="*/ 2458 h 2340"/>
                <a:gd name="T24" fmla="+- 0 2472 2314"/>
                <a:gd name="T25" fmla="*/ T24 w 1961"/>
                <a:gd name="T26" fmla="+- 0 2714 1971"/>
                <a:gd name="T27" fmla="*/ 2714 h 2340"/>
                <a:gd name="T28" fmla="+- 0 2361 2314"/>
                <a:gd name="T29" fmla="*/ T28 w 1961"/>
                <a:gd name="T30" fmla="+- 0 2947 1971"/>
                <a:gd name="T31" fmla="*/ 2947 h 2340"/>
                <a:gd name="T32" fmla="+- 0 2314 2314"/>
                <a:gd name="T33" fmla="*/ T32 w 1961"/>
                <a:gd name="T34" fmla="+- 0 3049 1971"/>
                <a:gd name="T35" fmla="*/ 3049 h 2340"/>
                <a:gd name="T36" fmla="+- 0 2700 2314"/>
                <a:gd name="T37" fmla="*/ T36 w 1961"/>
                <a:gd name="T38" fmla="+- 0 3249 1971"/>
                <a:gd name="T39" fmla="*/ 3249 h 2340"/>
                <a:gd name="T40" fmla="+- 0 2647 2314"/>
                <a:gd name="T41" fmla="*/ T40 w 1961"/>
                <a:gd name="T42" fmla="+- 0 3622 1971"/>
                <a:gd name="T43" fmla="*/ 3622 h 2340"/>
                <a:gd name="T44" fmla="+- 0 2514 2314"/>
                <a:gd name="T45" fmla="*/ T44 w 1961"/>
                <a:gd name="T46" fmla="+- 0 4102 1971"/>
                <a:gd name="T47" fmla="*/ 4102 h 2340"/>
                <a:gd name="T48" fmla="+- 0 2665 2314"/>
                <a:gd name="T49" fmla="*/ T48 w 1961"/>
                <a:gd name="T50" fmla="+- 0 4195 1971"/>
                <a:gd name="T51" fmla="*/ 4195 h 2340"/>
                <a:gd name="T52" fmla="+- 0 2775 2314"/>
                <a:gd name="T53" fmla="*/ T52 w 1961"/>
                <a:gd name="T54" fmla="+- 0 4247 1971"/>
                <a:gd name="T55" fmla="*/ 4247 h 2340"/>
                <a:gd name="T56" fmla="+- 0 2898 2314"/>
                <a:gd name="T57" fmla="*/ T56 w 1961"/>
                <a:gd name="T58" fmla="+- 0 4277 1971"/>
                <a:gd name="T59" fmla="*/ 4277 h 2340"/>
                <a:gd name="T60" fmla="+- 0 3087 2314"/>
                <a:gd name="T61" fmla="*/ T60 w 1961"/>
                <a:gd name="T62" fmla="+- 0 4302 1971"/>
                <a:gd name="T63" fmla="*/ 4302 h 2340"/>
                <a:gd name="T64" fmla="+- 0 3299 2314"/>
                <a:gd name="T65" fmla="*/ T64 w 1961"/>
                <a:gd name="T66" fmla="+- 0 4311 1971"/>
                <a:gd name="T67" fmla="*/ 4311 h 2340"/>
                <a:gd name="T68" fmla="+- 0 3454 2314"/>
                <a:gd name="T69" fmla="*/ T68 w 1961"/>
                <a:gd name="T70" fmla="+- 0 4291 1971"/>
                <a:gd name="T71" fmla="*/ 4291 h 2340"/>
                <a:gd name="T72" fmla="+- 0 3548 2314"/>
                <a:gd name="T73" fmla="*/ T72 w 1961"/>
                <a:gd name="T74" fmla="+- 0 4263 1971"/>
                <a:gd name="T75" fmla="*/ 4263 h 2340"/>
                <a:gd name="T76" fmla="+- 0 3580 2314"/>
                <a:gd name="T77" fmla="*/ T76 w 1961"/>
                <a:gd name="T78" fmla="+- 0 4249 1971"/>
                <a:gd name="T79" fmla="*/ 4249 h 2340"/>
                <a:gd name="T80" fmla="+- 0 3588 2314"/>
                <a:gd name="T81" fmla="*/ T80 w 1961"/>
                <a:gd name="T82" fmla="+- 0 3838 1971"/>
                <a:gd name="T83" fmla="*/ 3838 h 2340"/>
                <a:gd name="T84" fmla="+- 0 3592 2314"/>
                <a:gd name="T85" fmla="*/ T84 w 1961"/>
                <a:gd name="T86" fmla="+- 0 3609 1971"/>
                <a:gd name="T87" fmla="*/ 3609 h 2340"/>
                <a:gd name="T88" fmla="+- 0 3593 2314"/>
                <a:gd name="T89" fmla="*/ T88 w 1961"/>
                <a:gd name="T90" fmla="+- 0 3480 1971"/>
                <a:gd name="T91" fmla="*/ 3480 h 2340"/>
                <a:gd name="T92" fmla="+- 0 3594 2314"/>
                <a:gd name="T93" fmla="*/ T92 w 1961"/>
                <a:gd name="T94" fmla="+- 0 3369 1971"/>
                <a:gd name="T95" fmla="*/ 3369 h 2340"/>
                <a:gd name="T96" fmla="+- 0 3579 2314"/>
                <a:gd name="T97" fmla="*/ T96 w 1961"/>
                <a:gd name="T98" fmla="+- 0 3177 1971"/>
                <a:gd name="T99" fmla="*/ 3177 h 2340"/>
                <a:gd name="T100" fmla="+- 0 3547 2314"/>
                <a:gd name="T101" fmla="*/ T100 w 1961"/>
                <a:gd name="T102" fmla="+- 0 2924 1971"/>
                <a:gd name="T103" fmla="*/ 2924 h 2340"/>
                <a:gd name="T104" fmla="+- 0 3515 2314"/>
                <a:gd name="T105" fmla="*/ T104 w 1961"/>
                <a:gd name="T106" fmla="+- 0 2703 1971"/>
                <a:gd name="T107" fmla="*/ 2703 h 2340"/>
                <a:gd name="T108" fmla="+- 0 3500 2314"/>
                <a:gd name="T109" fmla="*/ T108 w 1961"/>
                <a:gd name="T110" fmla="+- 0 2609 1971"/>
                <a:gd name="T111" fmla="*/ 2609 h 2340"/>
                <a:gd name="T112" fmla="+- 0 4226 2314"/>
                <a:gd name="T113" fmla="*/ T112 w 1961"/>
                <a:gd name="T114" fmla="+- 0 2609 1971"/>
                <a:gd name="T115" fmla="*/ 2609 h 2340"/>
                <a:gd name="T116" fmla="+- 0 3959 2314"/>
                <a:gd name="T117" fmla="*/ T116 w 1961"/>
                <a:gd name="T118" fmla="+- 0 2236 1971"/>
                <a:gd name="T119" fmla="*/ 2236 h 2340"/>
                <a:gd name="T120" fmla="+- 0 2987 2314"/>
                <a:gd name="T121" fmla="*/ T120 w 1961"/>
                <a:gd name="T122" fmla="+- 0 2236 1971"/>
                <a:gd name="T123" fmla="*/ 2236 h 2340"/>
                <a:gd name="T124" fmla="+- 0 2954 2314"/>
                <a:gd name="T125" fmla="*/ T124 w 1961"/>
                <a:gd name="T126" fmla="+- 0 2129 1971"/>
                <a:gd name="T127" fmla="*/ 2129 h 2340"/>
                <a:gd name="T128" fmla="+- 0 4226 2314"/>
                <a:gd name="T129" fmla="*/ T128 w 1961"/>
                <a:gd name="T130" fmla="+- 0 2609 1971"/>
                <a:gd name="T131" fmla="*/ 2609 h 2340"/>
                <a:gd name="T132" fmla="+- 0 3500 2314"/>
                <a:gd name="T133" fmla="*/ T132 w 1961"/>
                <a:gd name="T134" fmla="+- 0 2609 1971"/>
                <a:gd name="T135" fmla="*/ 2609 h 2340"/>
                <a:gd name="T136" fmla="+- 0 3660 2314"/>
                <a:gd name="T137" fmla="*/ T136 w 1961"/>
                <a:gd name="T138" fmla="+- 0 2822 1971"/>
                <a:gd name="T139" fmla="*/ 2822 h 2340"/>
                <a:gd name="T140" fmla="+- 0 3754 2314"/>
                <a:gd name="T141" fmla="*/ T140 w 1961"/>
                <a:gd name="T142" fmla="+- 0 3056 1971"/>
                <a:gd name="T143" fmla="*/ 3056 h 2340"/>
                <a:gd name="T144" fmla="+- 0 4274 2314"/>
                <a:gd name="T145" fmla="*/ T144 w 1961"/>
                <a:gd name="T146" fmla="+- 0 2676 1971"/>
                <a:gd name="T147" fmla="*/ 2676 h 2340"/>
                <a:gd name="T148" fmla="+- 0 4226 2314"/>
                <a:gd name="T149" fmla="*/ T148 w 1961"/>
                <a:gd name="T150" fmla="+- 0 2609 1971"/>
                <a:gd name="T151" fmla="*/ 2609 h 2340"/>
                <a:gd name="T152" fmla="+- 0 3507 2314"/>
                <a:gd name="T153" fmla="*/ T152 w 1961"/>
                <a:gd name="T154" fmla="+- 0 1971 1971"/>
                <a:gd name="T155" fmla="*/ 1971 h 2340"/>
                <a:gd name="T156" fmla="+- 0 3447 2314"/>
                <a:gd name="T157" fmla="*/ T156 w 1961"/>
                <a:gd name="T158" fmla="+- 0 1982 1971"/>
                <a:gd name="T159" fmla="*/ 1982 h 2340"/>
                <a:gd name="T160" fmla="+- 0 3376 2314"/>
                <a:gd name="T161" fmla="*/ T160 w 1961"/>
                <a:gd name="T162" fmla="+- 0 2009 1971"/>
                <a:gd name="T163" fmla="*/ 2009 h 2340"/>
                <a:gd name="T164" fmla="+- 0 3312 2314"/>
                <a:gd name="T165" fmla="*/ T164 w 1961"/>
                <a:gd name="T166" fmla="+- 0 2042 1971"/>
                <a:gd name="T167" fmla="*/ 2042 h 2340"/>
                <a:gd name="T168" fmla="+- 0 3265 2314"/>
                <a:gd name="T169" fmla="*/ T168 w 1961"/>
                <a:gd name="T170" fmla="+- 0 2070 1971"/>
                <a:gd name="T171" fmla="*/ 2070 h 2340"/>
                <a:gd name="T172" fmla="+- 0 3247 2314"/>
                <a:gd name="T173" fmla="*/ T172 w 1961"/>
                <a:gd name="T174" fmla="+- 0 2082 1971"/>
                <a:gd name="T175" fmla="*/ 2082 h 2340"/>
                <a:gd name="T176" fmla="+- 0 2987 2314"/>
                <a:gd name="T177" fmla="*/ T176 w 1961"/>
                <a:gd name="T178" fmla="+- 0 2236 1971"/>
                <a:gd name="T179" fmla="*/ 2236 h 2340"/>
                <a:gd name="T180" fmla="+- 0 3959 2314"/>
                <a:gd name="T181" fmla="*/ T180 w 1961"/>
                <a:gd name="T182" fmla="+- 0 2236 1971"/>
                <a:gd name="T183" fmla="*/ 2236 h 2340"/>
                <a:gd name="T184" fmla="+- 0 3940 2314"/>
                <a:gd name="T185" fmla="*/ T184 w 1961"/>
                <a:gd name="T186" fmla="+- 0 2209 1971"/>
                <a:gd name="T187" fmla="*/ 2209 h 2340"/>
                <a:gd name="T188" fmla="+- 0 3708 2314"/>
                <a:gd name="T189" fmla="*/ T188 w 1961"/>
                <a:gd name="T190" fmla="+- 0 2063 1971"/>
                <a:gd name="T191" fmla="*/ 2063 h 2340"/>
                <a:gd name="T192" fmla="+- 0 3579 2314"/>
                <a:gd name="T193" fmla="*/ T192 w 1961"/>
                <a:gd name="T194" fmla="+- 0 1991 1971"/>
                <a:gd name="T195" fmla="*/ 1991 h 2340"/>
                <a:gd name="T196" fmla="+- 0 3507 2314"/>
                <a:gd name="T197" fmla="*/ T196 w 1961"/>
                <a:gd name="T198" fmla="+- 0 1971 1971"/>
                <a:gd name="T199" fmla="*/ 1971 h 2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1961" h="2340">
                  <a:moveTo>
                    <a:pt x="640" y="158"/>
                  </a:moveTo>
                  <a:lnTo>
                    <a:pt x="546" y="183"/>
                  </a:lnTo>
                  <a:lnTo>
                    <a:pt x="488" y="208"/>
                  </a:lnTo>
                  <a:lnTo>
                    <a:pt x="443" y="248"/>
                  </a:lnTo>
                  <a:lnTo>
                    <a:pt x="386" y="318"/>
                  </a:lnTo>
                  <a:lnTo>
                    <a:pt x="287" y="487"/>
                  </a:lnTo>
                  <a:lnTo>
                    <a:pt x="158" y="743"/>
                  </a:lnTo>
                  <a:lnTo>
                    <a:pt x="47" y="976"/>
                  </a:lnTo>
                  <a:lnTo>
                    <a:pt x="0" y="1078"/>
                  </a:lnTo>
                  <a:lnTo>
                    <a:pt x="386" y="1278"/>
                  </a:lnTo>
                  <a:lnTo>
                    <a:pt x="333" y="1651"/>
                  </a:lnTo>
                  <a:lnTo>
                    <a:pt x="200" y="2131"/>
                  </a:lnTo>
                  <a:lnTo>
                    <a:pt x="351" y="2224"/>
                  </a:lnTo>
                  <a:lnTo>
                    <a:pt x="461" y="2276"/>
                  </a:lnTo>
                  <a:lnTo>
                    <a:pt x="584" y="2306"/>
                  </a:lnTo>
                  <a:lnTo>
                    <a:pt x="773" y="2331"/>
                  </a:lnTo>
                  <a:lnTo>
                    <a:pt x="985" y="2340"/>
                  </a:lnTo>
                  <a:lnTo>
                    <a:pt x="1140" y="2320"/>
                  </a:lnTo>
                  <a:lnTo>
                    <a:pt x="1234" y="2292"/>
                  </a:lnTo>
                  <a:lnTo>
                    <a:pt x="1266" y="2278"/>
                  </a:lnTo>
                  <a:lnTo>
                    <a:pt x="1274" y="1867"/>
                  </a:lnTo>
                  <a:lnTo>
                    <a:pt x="1278" y="1638"/>
                  </a:lnTo>
                  <a:lnTo>
                    <a:pt x="1279" y="1509"/>
                  </a:lnTo>
                  <a:lnTo>
                    <a:pt x="1280" y="1398"/>
                  </a:lnTo>
                  <a:lnTo>
                    <a:pt x="1265" y="1206"/>
                  </a:lnTo>
                  <a:lnTo>
                    <a:pt x="1233" y="953"/>
                  </a:lnTo>
                  <a:lnTo>
                    <a:pt x="1201" y="732"/>
                  </a:lnTo>
                  <a:lnTo>
                    <a:pt x="1186" y="638"/>
                  </a:lnTo>
                  <a:lnTo>
                    <a:pt x="1912" y="638"/>
                  </a:lnTo>
                  <a:lnTo>
                    <a:pt x="1645" y="265"/>
                  </a:lnTo>
                  <a:lnTo>
                    <a:pt x="673" y="265"/>
                  </a:lnTo>
                  <a:lnTo>
                    <a:pt x="640" y="158"/>
                  </a:lnTo>
                  <a:close/>
                  <a:moveTo>
                    <a:pt x="1912" y="638"/>
                  </a:moveTo>
                  <a:lnTo>
                    <a:pt x="1186" y="638"/>
                  </a:lnTo>
                  <a:lnTo>
                    <a:pt x="1346" y="851"/>
                  </a:lnTo>
                  <a:lnTo>
                    <a:pt x="1440" y="1085"/>
                  </a:lnTo>
                  <a:lnTo>
                    <a:pt x="1960" y="705"/>
                  </a:lnTo>
                  <a:lnTo>
                    <a:pt x="1912" y="638"/>
                  </a:lnTo>
                  <a:close/>
                  <a:moveTo>
                    <a:pt x="1193" y="0"/>
                  </a:moveTo>
                  <a:lnTo>
                    <a:pt x="1133" y="11"/>
                  </a:lnTo>
                  <a:lnTo>
                    <a:pt x="1062" y="38"/>
                  </a:lnTo>
                  <a:lnTo>
                    <a:pt x="998" y="71"/>
                  </a:lnTo>
                  <a:lnTo>
                    <a:pt x="951" y="99"/>
                  </a:lnTo>
                  <a:lnTo>
                    <a:pt x="933" y="111"/>
                  </a:lnTo>
                  <a:lnTo>
                    <a:pt x="673" y="265"/>
                  </a:lnTo>
                  <a:lnTo>
                    <a:pt x="1645" y="265"/>
                  </a:lnTo>
                  <a:lnTo>
                    <a:pt x="1626" y="238"/>
                  </a:lnTo>
                  <a:lnTo>
                    <a:pt x="1394" y="92"/>
                  </a:lnTo>
                  <a:lnTo>
                    <a:pt x="1265" y="20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rgbClr val="00C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62" name="Picture 514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" y="2512"/>
              <a:ext cx="1354" cy="2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" name="Picture 513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" y="2295"/>
              <a:ext cx="1560" cy="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2" name="AutoShape 512"/>
            <p:cNvSpPr>
              <a:spLocks/>
            </p:cNvSpPr>
            <p:nvPr/>
          </p:nvSpPr>
          <p:spPr bwMode="auto">
            <a:xfrm>
              <a:off x="1387" y="4188"/>
              <a:ext cx="3007" cy="2167"/>
            </a:xfrm>
            <a:custGeom>
              <a:avLst/>
              <a:gdLst>
                <a:gd name="T0" fmla="+- 0 2654 1387"/>
                <a:gd name="T1" fmla="*/ T0 w 3007"/>
                <a:gd name="T2" fmla="+- 0 4189 4189"/>
                <a:gd name="T3" fmla="*/ 4189 h 2167"/>
                <a:gd name="T4" fmla="+- 0 2561 1387"/>
                <a:gd name="T5" fmla="*/ T4 w 3007"/>
                <a:gd name="T6" fmla="+- 0 4306 4189"/>
                <a:gd name="T7" fmla="*/ 4306 h 2167"/>
                <a:gd name="T8" fmla="+- 0 2357 1387"/>
                <a:gd name="T9" fmla="*/ T8 w 3007"/>
                <a:gd name="T10" fmla="+- 0 4604 4189"/>
                <a:gd name="T11" fmla="*/ 4604 h 2167"/>
                <a:gd name="T12" fmla="+- 0 2153 1387"/>
                <a:gd name="T13" fmla="*/ T12 w 3007"/>
                <a:gd name="T14" fmla="+- 0 4909 4189"/>
                <a:gd name="T15" fmla="*/ 4909 h 2167"/>
                <a:gd name="T16" fmla="+- 0 2060 1387"/>
                <a:gd name="T17" fmla="*/ T16 w 3007"/>
                <a:gd name="T18" fmla="+- 0 5049 4189"/>
                <a:gd name="T19" fmla="*/ 5049 h 2167"/>
                <a:gd name="T20" fmla="+- 0 1387 1387"/>
                <a:gd name="T21" fmla="*/ T20 w 3007"/>
                <a:gd name="T22" fmla="+- 0 5882 4189"/>
                <a:gd name="T23" fmla="*/ 5882 h 2167"/>
                <a:gd name="T24" fmla="+- 0 1940 1387"/>
                <a:gd name="T25" fmla="*/ T24 w 3007"/>
                <a:gd name="T26" fmla="+- 0 6356 4189"/>
                <a:gd name="T27" fmla="*/ 6356 h 2167"/>
                <a:gd name="T28" fmla="+- 0 2554 1387"/>
                <a:gd name="T29" fmla="*/ T28 w 3007"/>
                <a:gd name="T30" fmla="+- 0 5649 4189"/>
                <a:gd name="T31" fmla="*/ 5649 h 2167"/>
                <a:gd name="T32" fmla="+- 0 2887 1387"/>
                <a:gd name="T33" fmla="*/ T32 w 3007"/>
                <a:gd name="T34" fmla="+- 0 5222 4189"/>
                <a:gd name="T35" fmla="*/ 5222 h 2167"/>
                <a:gd name="T36" fmla="+- 0 4078 1387"/>
                <a:gd name="T37" fmla="*/ T36 w 3007"/>
                <a:gd name="T38" fmla="+- 0 5222 4189"/>
                <a:gd name="T39" fmla="*/ 5222 h 2167"/>
                <a:gd name="T40" fmla="+- 0 3620 1387"/>
                <a:gd name="T41" fmla="*/ T40 w 3007"/>
                <a:gd name="T42" fmla="+- 0 4969 4189"/>
                <a:gd name="T43" fmla="*/ 4969 h 2167"/>
                <a:gd name="T44" fmla="+- 0 3533 1387"/>
                <a:gd name="T45" fmla="*/ T44 w 3007"/>
                <a:gd name="T46" fmla="+- 0 4342 4189"/>
                <a:gd name="T47" fmla="*/ 4342 h 2167"/>
                <a:gd name="T48" fmla="+- 0 3180 1387"/>
                <a:gd name="T49" fmla="*/ T48 w 3007"/>
                <a:gd name="T50" fmla="+- 0 4342 4189"/>
                <a:gd name="T51" fmla="*/ 4342 h 2167"/>
                <a:gd name="T52" fmla="+- 0 2654 1387"/>
                <a:gd name="T53" fmla="*/ T52 w 3007"/>
                <a:gd name="T54" fmla="+- 0 4189 4189"/>
                <a:gd name="T55" fmla="*/ 4189 h 2167"/>
                <a:gd name="T56" fmla="+- 0 4078 1387"/>
                <a:gd name="T57" fmla="*/ T56 w 3007"/>
                <a:gd name="T58" fmla="+- 0 5222 4189"/>
                <a:gd name="T59" fmla="*/ 5222 h 2167"/>
                <a:gd name="T60" fmla="+- 0 2887 1387"/>
                <a:gd name="T61" fmla="*/ T60 w 3007"/>
                <a:gd name="T62" fmla="+- 0 5222 4189"/>
                <a:gd name="T63" fmla="*/ 5222 h 2167"/>
                <a:gd name="T64" fmla="+- 0 2905 1387"/>
                <a:gd name="T65" fmla="*/ T64 w 3007"/>
                <a:gd name="T66" fmla="+- 0 5293 4189"/>
                <a:gd name="T67" fmla="*/ 5293 h 2167"/>
                <a:gd name="T68" fmla="+- 0 2927 1387"/>
                <a:gd name="T69" fmla="*/ T68 w 3007"/>
                <a:gd name="T70" fmla="+- 0 5342 4189"/>
                <a:gd name="T71" fmla="*/ 5342 h 2167"/>
                <a:gd name="T72" fmla="+- 0 2970 1387"/>
                <a:gd name="T73" fmla="*/ T72 w 3007"/>
                <a:gd name="T74" fmla="+- 0 5391 4189"/>
                <a:gd name="T75" fmla="*/ 5391 h 2167"/>
                <a:gd name="T76" fmla="+- 0 3047 1387"/>
                <a:gd name="T77" fmla="*/ T76 w 3007"/>
                <a:gd name="T78" fmla="+- 0 5462 4189"/>
                <a:gd name="T79" fmla="*/ 5462 h 2167"/>
                <a:gd name="T80" fmla="+- 0 3091 1387"/>
                <a:gd name="T81" fmla="*/ T80 w 3007"/>
                <a:gd name="T82" fmla="+- 0 5495 4189"/>
                <a:gd name="T83" fmla="*/ 5495 h 2167"/>
                <a:gd name="T84" fmla="+- 0 3155 1387"/>
                <a:gd name="T85" fmla="*/ T84 w 3007"/>
                <a:gd name="T86" fmla="+- 0 5532 4189"/>
                <a:gd name="T87" fmla="*/ 5532 h 2167"/>
                <a:gd name="T88" fmla="+- 0 3232 1387"/>
                <a:gd name="T89" fmla="*/ T88 w 3007"/>
                <a:gd name="T90" fmla="+- 0 5572 4189"/>
                <a:gd name="T91" fmla="*/ 5572 h 2167"/>
                <a:gd name="T92" fmla="+- 0 3321 1387"/>
                <a:gd name="T93" fmla="*/ T92 w 3007"/>
                <a:gd name="T94" fmla="+- 0 5614 4189"/>
                <a:gd name="T95" fmla="*/ 5614 h 2167"/>
                <a:gd name="T96" fmla="+- 0 3415 1387"/>
                <a:gd name="T97" fmla="*/ T96 w 3007"/>
                <a:gd name="T98" fmla="+- 0 5657 4189"/>
                <a:gd name="T99" fmla="*/ 5657 h 2167"/>
                <a:gd name="T100" fmla="+- 0 3689 1387"/>
                <a:gd name="T101" fmla="*/ T100 w 3007"/>
                <a:gd name="T102" fmla="+- 0 5777 4189"/>
                <a:gd name="T103" fmla="*/ 5777 h 2167"/>
                <a:gd name="T104" fmla="+- 0 3763 1387"/>
                <a:gd name="T105" fmla="*/ T104 w 3007"/>
                <a:gd name="T106" fmla="+- 0 5811 4189"/>
                <a:gd name="T107" fmla="*/ 5811 h 2167"/>
                <a:gd name="T108" fmla="+- 0 3822 1387"/>
                <a:gd name="T109" fmla="*/ T108 w 3007"/>
                <a:gd name="T110" fmla="+- 0 5839 4189"/>
                <a:gd name="T111" fmla="*/ 5839 h 2167"/>
                <a:gd name="T112" fmla="+- 0 3860 1387"/>
                <a:gd name="T113" fmla="*/ T112 w 3007"/>
                <a:gd name="T114" fmla="+- 0 5861 4189"/>
                <a:gd name="T115" fmla="*/ 5861 h 2167"/>
                <a:gd name="T116" fmla="+- 0 3874 1387"/>
                <a:gd name="T117" fmla="*/ T116 w 3007"/>
                <a:gd name="T118" fmla="+- 0 5876 4189"/>
                <a:gd name="T119" fmla="*/ 5876 h 2167"/>
                <a:gd name="T120" fmla="+- 0 3915 1387"/>
                <a:gd name="T121" fmla="*/ T120 w 3007"/>
                <a:gd name="T122" fmla="+- 0 5853 4189"/>
                <a:gd name="T123" fmla="*/ 5853 h 2167"/>
                <a:gd name="T124" fmla="+- 0 4007 1387"/>
                <a:gd name="T125" fmla="*/ T124 w 3007"/>
                <a:gd name="T126" fmla="+- 0 5764 4189"/>
                <a:gd name="T127" fmla="*/ 5764 h 2167"/>
                <a:gd name="T128" fmla="+- 0 4099 1387"/>
                <a:gd name="T129" fmla="*/ T128 w 3007"/>
                <a:gd name="T130" fmla="+- 0 5667 4189"/>
                <a:gd name="T131" fmla="*/ 5667 h 2167"/>
                <a:gd name="T132" fmla="+- 0 4140 1387"/>
                <a:gd name="T133" fmla="*/ T132 w 3007"/>
                <a:gd name="T134" fmla="+- 0 5622 4189"/>
                <a:gd name="T135" fmla="*/ 5622 h 2167"/>
                <a:gd name="T136" fmla="+- 0 4394 1387"/>
                <a:gd name="T137" fmla="*/ T136 w 3007"/>
                <a:gd name="T138" fmla="+- 0 5435 4189"/>
                <a:gd name="T139" fmla="*/ 5435 h 2167"/>
                <a:gd name="T140" fmla="+- 0 4247 1387"/>
                <a:gd name="T141" fmla="*/ T140 w 3007"/>
                <a:gd name="T142" fmla="+- 0 5315 4189"/>
                <a:gd name="T143" fmla="*/ 5315 h 2167"/>
                <a:gd name="T144" fmla="+- 0 4078 1387"/>
                <a:gd name="T145" fmla="*/ T144 w 3007"/>
                <a:gd name="T146" fmla="+- 0 5222 4189"/>
                <a:gd name="T147" fmla="*/ 5222 h 2167"/>
                <a:gd name="T148" fmla="+- 0 3527 1387"/>
                <a:gd name="T149" fmla="*/ T148 w 3007"/>
                <a:gd name="T150" fmla="+- 0 4302 4189"/>
                <a:gd name="T151" fmla="*/ 4302 h 2167"/>
                <a:gd name="T152" fmla="+- 0 3180 1387"/>
                <a:gd name="T153" fmla="*/ T152 w 3007"/>
                <a:gd name="T154" fmla="+- 0 4342 4189"/>
                <a:gd name="T155" fmla="*/ 4342 h 2167"/>
                <a:gd name="T156" fmla="+- 0 3533 1387"/>
                <a:gd name="T157" fmla="*/ T156 w 3007"/>
                <a:gd name="T158" fmla="+- 0 4342 4189"/>
                <a:gd name="T159" fmla="*/ 4342 h 2167"/>
                <a:gd name="T160" fmla="+- 0 3527 1387"/>
                <a:gd name="T161" fmla="*/ T160 w 3007"/>
                <a:gd name="T162" fmla="+- 0 4302 4189"/>
                <a:gd name="T163" fmla="*/ 4302 h 21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3007" h="2167">
                  <a:moveTo>
                    <a:pt x="1267" y="0"/>
                  </a:moveTo>
                  <a:lnTo>
                    <a:pt x="1174" y="117"/>
                  </a:lnTo>
                  <a:lnTo>
                    <a:pt x="970" y="415"/>
                  </a:lnTo>
                  <a:lnTo>
                    <a:pt x="766" y="720"/>
                  </a:lnTo>
                  <a:lnTo>
                    <a:pt x="673" y="860"/>
                  </a:lnTo>
                  <a:lnTo>
                    <a:pt x="0" y="1693"/>
                  </a:lnTo>
                  <a:lnTo>
                    <a:pt x="553" y="2167"/>
                  </a:lnTo>
                  <a:lnTo>
                    <a:pt x="1167" y="1460"/>
                  </a:lnTo>
                  <a:lnTo>
                    <a:pt x="1500" y="1033"/>
                  </a:lnTo>
                  <a:lnTo>
                    <a:pt x="2691" y="1033"/>
                  </a:lnTo>
                  <a:lnTo>
                    <a:pt x="2233" y="780"/>
                  </a:lnTo>
                  <a:lnTo>
                    <a:pt x="2146" y="153"/>
                  </a:lnTo>
                  <a:lnTo>
                    <a:pt x="1793" y="153"/>
                  </a:lnTo>
                  <a:lnTo>
                    <a:pt x="1267" y="0"/>
                  </a:lnTo>
                  <a:close/>
                  <a:moveTo>
                    <a:pt x="2691" y="1033"/>
                  </a:moveTo>
                  <a:lnTo>
                    <a:pt x="1500" y="1033"/>
                  </a:lnTo>
                  <a:lnTo>
                    <a:pt x="1518" y="1104"/>
                  </a:lnTo>
                  <a:lnTo>
                    <a:pt x="1540" y="1153"/>
                  </a:lnTo>
                  <a:lnTo>
                    <a:pt x="1583" y="1202"/>
                  </a:lnTo>
                  <a:lnTo>
                    <a:pt x="1660" y="1273"/>
                  </a:lnTo>
                  <a:lnTo>
                    <a:pt x="1704" y="1306"/>
                  </a:lnTo>
                  <a:lnTo>
                    <a:pt x="1768" y="1343"/>
                  </a:lnTo>
                  <a:lnTo>
                    <a:pt x="1845" y="1383"/>
                  </a:lnTo>
                  <a:lnTo>
                    <a:pt x="1934" y="1425"/>
                  </a:lnTo>
                  <a:lnTo>
                    <a:pt x="2028" y="1468"/>
                  </a:lnTo>
                  <a:lnTo>
                    <a:pt x="2302" y="1588"/>
                  </a:lnTo>
                  <a:lnTo>
                    <a:pt x="2376" y="1622"/>
                  </a:lnTo>
                  <a:lnTo>
                    <a:pt x="2435" y="1650"/>
                  </a:lnTo>
                  <a:lnTo>
                    <a:pt x="2473" y="1672"/>
                  </a:lnTo>
                  <a:lnTo>
                    <a:pt x="2487" y="1687"/>
                  </a:lnTo>
                  <a:lnTo>
                    <a:pt x="2528" y="1664"/>
                  </a:lnTo>
                  <a:lnTo>
                    <a:pt x="2620" y="1575"/>
                  </a:lnTo>
                  <a:lnTo>
                    <a:pt x="2712" y="1478"/>
                  </a:lnTo>
                  <a:lnTo>
                    <a:pt x="2753" y="1433"/>
                  </a:lnTo>
                  <a:lnTo>
                    <a:pt x="3007" y="1246"/>
                  </a:lnTo>
                  <a:lnTo>
                    <a:pt x="2860" y="1126"/>
                  </a:lnTo>
                  <a:lnTo>
                    <a:pt x="2691" y="1033"/>
                  </a:lnTo>
                  <a:close/>
                  <a:moveTo>
                    <a:pt x="2140" y="113"/>
                  </a:moveTo>
                  <a:lnTo>
                    <a:pt x="1793" y="153"/>
                  </a:lnTo>
                  <a:lnTo>
                    <a:pt x="2146" y="153"/>
                  </a:lnTo>
                  <a:lnTo>
                    <a:pt x="2140" y="113"/>
                  </a:lnTo>
                  <a:close/>
                </a:path>
              </a:pathLst>
            </a:custGeom>
            <a:solidFill>
              <a:srgbClr val="006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3" name="AutoShape 511"/>
            <p:cNvSpPr>
              <a:spLocks/>
            </p:cNvSpPr>
            <p:nvPr/>
          </p:nvSpPr>
          <p:spPr bwMode="auto">
            <a:xfrm>
              <a:off x="2573" y="4188"/>
              <a:ext cx="1027" cy="1247"/>
            </a:xfrm>
            <a:custGeom>
              <a:avLst/>
              <a:gdLst>
                <a:gd name="T0" fmla="+- 0 2574 2574"/>
                <a:gd name="T1" fmla="*/ T0 w 1027"/>
                <a:gd name="T2" fmla="+- 0 4436 4189"/>
                <a:gd name="T3" fmla="*/ 4436 h 1247"/>
                <a:gd name="T4" fmla="+- 0 2591 2574"/>
                <a:gd name="T5" fmla="*/ T4 w 1027"/>
                <a:gd name="T6" fmla="+- 0 4439 4189"/>
                <a:gd name="T7" fmla="*/ 4439 h 1247"/>
                <a:gd name="T8" fmla="+- 0 2640 2574"/>
                <a:gd name="T9" fmla="*/ T8 w 1027"/>
                <a:gd name="T10" fmla="+- 0 4462 4189"/>
                <a:gd name="T11" fmla="*/ 4462 h 1247"/>
                <a:gd name="T12" fmla="+- 0 2987 2574"/>
                <a:gd name="T13" fmla="*/ T12 w 1027"/>
                <a:gd name="T14" fmla="+- 0 4649 4189"/>
                <a:gd name="T15" fmla="*/ 4649 h 1247"/>
                <a:gd name="T16" fmla="+- 0 3187 2574"/>
                <a:gd name="T17" fmla="*/ T16 w 1027"/>
                <a:gd name="T18" fmla="+- 0 4742 4189"/>
                <a:gd name="T19" fmla="*/ 4742 h 1247"/>
                <a:gd name="T20" fmla="+- 0 2887 2574"/>
                <a:gd name="T21" fmla="*/ T20 w 1027"/>
                <a:gd name="T22" fmla="+- 0 5222 4189"/>
                <a:gd name="T23" fmla="*/ 5222 h 1247"/>
                <a:gd name="T24" fmla="+- 0 3007 2574"/>
                <a:gd name="T25" fmla="*/ T24 w 1027"/>
                <a:gd name="T26" fmla="+- 0 5436 4189"/>
                <a:gd name="T27" fmla="*/ 5436 h 1247"/>
                <a:gd name="T28" fmla="+- 0 3174 2574"/>
                <a:gd name="T29" fmla="*/ T28 w 1027"/>
                <a:gd name="T30" fmla="+- 0 5336 4189"/>
                <a:gd name="T31" fmla="*/ 5336 h 1247"/>
                <a:gd name="T32" fmla="+- 0 3283 2574"/>
                <a:gd name="T33" fmla="*/ T32 w 1027"/>
                <a:gd name="T34" fmla="+- 0 5249 4189"/>
                <a:gd name="T35" fmla="*/ 5249 h 1247"/>
                <a:gd name="T36" fmla="+- 0 3160 2574"/>
                <a:gd name="T37" fmla="*/ T36 w 1027"/>
                <a:gd name="T38" fmla="+- 0 5249 4189"/>
                <a:gd name="T39" fmla="*/ 5249 h 1247"/>
                <a:gd name="T40" fmla="+- 0 3229 2574"/>
                <a:gd name="T41" fmla="*/ T40 w 1027"/>
                <a:gd name="T42" fmla="+- 0 5163 4189"/>
                <a:gd name="T43" fmla="*/ 5163 h 1247"/>
                <a:gd name="T44" fmla="+- 0 3279 2574"/>
                <a:gd name="T45" fmla="*/ T44 w 1027"/>
                <a:gd name="T46" fmla="+- 0 5100 4189"/>
                <a:gd name="T47" fmla="*/ 5100 h 1247"/>
                <a:gd name="T48" fmla="+- 0 3307 2574"/>
                <a:gd name="T49" fmla="*/ T48 w 1027"/>
                <a:gd name="T50" fmla="+- 0 5062 4189"/>
                <a:gd name="T51" fmla="*/ 5062 h 1247"/>
                <a:gd name="T52" fmla="+- 0 3319 2574"/>
                <a:gd name="T53" fmla="*/ T52 w 1027"/>
                <a:gd name="T54" fmla="+- 0 5049 4189"/>
                <a:gd name="T55" fmla="*/ 5049 h 1247"/>
                <a:gd name="T56" fmla="+- 0 3354 2574"/>
                <a:gd name="T57" fmla="*/ T56 w 1027"/>
                <a:gd name="T58" fmla="+- 0 5030 4189"/>
                <a:gd name="T59" fmla="*/ 5030 h 1247"/>
                <a:gd name="T60" fmla="+- 0 3438 2574"/>
                <a:gd name="T61" fmla="*/ T60 w 1027"/>
                <a:gd name="T62" fmla="+- 0 4992 4189"/>
                <a:gd name="T63" fmla="*/ 4992 h 1247"/>
                <a:gd name="T64" fmla="+- 0 3600 2574"/>
                <a:gd name="T65" fmla="*/ T64 w 1027"/>
                <a:gd name="T66" fmla="+- 0 4922 4189"/>
                <a:gd name="T67" fmla="*/ 4922 h 1247"/>
                <a:gd name="T68" fmla="+- 0 3547 2574"/>
                <a:gd name="T69" fmla="*/ T68 w 1027"/>
                <a:gd name="T70" fmla="+- 0 4469 4189"/>
                <a:gd name="T71" fmla="*/ 4469 h 1247"/>
                <a:gd name="T72" fmla="+- 0 3000 2574"/>
                <a:gd name="T73" fmla="*/ T72 w 1027"/>
                <a:gd name="T74" fmla="+- 0 4469 4189"/>
                <a:gd name="T75" fmla="*/ 4469 h 1247"/>
                <a:gd name="T76" fmla="+- 0 2794 2574"/>
                <a:gd name="T77" fmla="*/ T76 w 1027"/>
                <a:gd name="T78" fmla="+- 0 4449 4189"/>
                <a:gd name="T79" fmla="*/ 4449 h 1247"/>
                <a:gd name="T80" fmla="+- 0 2600 2574"/>
                <a:gd name="T81" fmla="*/ T80 w 1027"/>
                <a:gd name="T82" fmla="+- 0 4438 4189"/>
                <a:gd name="T83" fmla="*/ 4438 h 1247"/>
                <a:gd name="T84" fmla="+- 0 2574 2574"/>
                <a:gd name="T85" fmla="*/ T84 w 1027"/>
                <a:gd name="T86" fmla="+- 0 4436 4189"/>
                <a:gd name="T87" fmla="*/ 4436 h 1247"/>
                <a:gd name="T88" fmla="+- 0 3367 2574"/>
                <a:gd name="T89" fmla="*/ T88 w 1027"/>
                <a:gd name="T90" fmla="+- 0 5182 4189"/>
                <a:gd name="T91" fmla="*/ 5182 h 1247"/>
                <a:gd name="T92" fmla="+- 0 3160 2574"/>
                <a:gd name="T93" fmla="*/ T92 w 1027"/>
                <a:gd name="T94" fmla="+- 0 5249 4189"/>
                <a:gd name="T95" fmla="*/ 5249 h 1247"/>
                <a:gd name="T96" fmla="+- 0 3283 2574"/>
                <a:gd name="T97" fmla="*/ T96 w 1027"/>
                <a:gd name="T98" fmla="+- 0 5249 4189"/>
                <a:gd name="T99" fmla="*/ 5249 h 1247"/>
                <a:gd name="T100" fmla="+- 0 3367 2574"/>
                <a:gd name="T101" fmla="*/ T100 w 1027"/>
                <a:gd name="T102" fmla="+- 0 5182 4189"/>
                <a:gd name="T103" fmla="*/ 5182 h 1247"/>
                <a:gd name="T104" fmla="+- 0 2674 2574"/>
                <a:gd name="T105" fmla="*/ T104 w 1027"/>
                <a:gd name="T106" fmla="+- 0 4189 4189"/>
                <a:gd name="T107" fmla="*/ 4189 h 1247"/>
                <a:gd name="T108" fmla="+- 0 2580 2574"/>
                <a:gd name="T109" fmla="*/ T108 w 1027"/>
                <a:gd name="T110" fmla="+- 0 4309 4189"/>
                <a:gd name="T111" fmla="*/ 4309 h 1247"/>
                <a:gd name="T112" fmla="+- 0 2767 2574"/>
                <a:gd name="T113" fmla="*/ T112 w 1027"/>
                <a:gd name="T114" fmla="+- 0 4396 4189"/>
                <a:gd name="T115" fmla="*/ 4396 h 1247"/>
                <a:gd name="T116" fmla="+- 0 3000 2574"/>
                <a:gd name="T117" fmla="*/ T116 w 1027"/>
                <a:gd name="T118" fmla="+- 0 4469 4189"/>
                <a:gd name="T119" fmla="*/ 4469 h 1247"/>
                <a:gd name="T120" fmla="+- 0 3547 2574"/>
                <a:gd name="T121" fmla="*/ T120 w 1027"/>
                <a:gd name="T122" fmla="+- 0 4469 4189"/>
                <a:gd name="T123" fmla="*/ 4469 h 1247"/>
                <a:gd name="T124" fmla="+- 0 3531 2574"/>
                <a:gd name="T125" fmla="*/ T124 w 1027"/>
                <a:gd name="T126" fmla="+- 0 4336 4189"/>
                <a:gd name="T127" fmla="*/ 4336 h 1247"/>
                <a:gd name="T128" fmla="+- 0 3392 2574"/>
                <a:gd name="T129" fmla="*/ T128 w 1027"/>
                <a:gd name="T130" fmla="+- 0 4336 4189"/>
                <a:gd name="T131" fmla="*/ 4336 h 1247"/>
                <a:gd name="T132" fmla="+- 0 3307 2574"/>
                <a:gd name="T133" fmla="*/ T132 w 1027"/>
                <a:gd name="T134" fmla="+- 0 4336 4189"/>
                <a:gd name="T135" fmla="*/ 4336 h 1247"/>
                <a:gd name="T136" fmla="+- 0 3272 2574"/>
                <a:gd name="T137" fmla="*/ T136 w 1027"/>
                <a:gd name="T138" fmla="+- 0 4330 4189"/>
                <a:gd name="T139" fmla="*/ 4330 h 1247"/>
                <a:gd name="T140" fmla="+- 0 3189 2574"/>
                <a:gd name="T141" fmla="*/ T140 w 1027"/>
                <a:gd name="T142" fmla="+- 0 4319 4189"/>
                <a:gd name="T143" fmla="*/ 4319 h 1247"/>
                <a:gd name="T144" fmla="+- 0 3088 2574"/>
                <a:gd name="T145" fmla="*/ T144 w 1027"/>
                <a:gd name="T146" fmla="+- 0 4307 4189"/>
                <a:gd name="T147" fmla="*/ 4307 h 1247"/>
                <a:gd name="T148" fmla="+- 0 3000 2574"/>
                <a:gd name="T149" fmla="*/ T148 w 1027"/>
                <a:gd name="T150" fmla="+- 0 4302 4189"/>
                <a:gd name="T151" fmla="*/ 4302 h 1247"/>
                <a:gd name="T152" fmla="+- 0 2943 2574"/>
                <a:gd name="T153" fmla="*/ T152 w 1027"/>
                <a:gd name="T154" fmla="+- 0 4300 4189"/>
                <a:gd name="T155" fmla="*/ 4300 h 1247"/>
                <a:gd name="T156" fmla="+- 0 2890 2574"/>
                <a:gd name="T157" fmla="*/ T156 w 1027"/>
                <a:gd name="T158" fmla="+- 0 4288 4189"/>
                <a:gd name="T159" fmla="*/ 4288 h 1247"/>
                <a:gd name="T160" fmla="+- 0 2810 2574"/>
                <a:gd name="T161" fmla="*/ T160 w 1027"/>
                <a:gd name="T162" fmla="+- 0 4254 4189"/>
                <a:gd name="T163" fmla="*/ 4254 h 1247"/>
                <a:gd name="T164" fmla="+- 0 2674 2574"/>
                <a:gd name="T165" fmla="*/ T164 w 1027"/>
                <a:gd name="T166" fmla="+- 0 4189 4189"/>
                <a:gd name="T167" fmla="*/ 4189 h 1247"/>
                <a:gd name="T168" fmla="+- 0 3527 2574"/>
                <a:gd name="T169" fmla="*/ T168 w 1027"/>
                <a:gd name="T170" fmla="+- 0 4302 4189"/>
                <a:gd name="T171" fmla="*/ 4302 h 1247"/>
                <a:gd name="T172" fmla="+- 0 3510 2574"/>
                <a:gd name="T173" fmla="*/ T172 w 1027"/>
                <a:gd name="T174" fmla="+- 0 4309 4189"/>
                <a:gd name="T175" fmla="*/ 4309 h 1247"/>
                <a:gd name="T176" fmla="+- 0 3462 2574"/>
                <a:gd name="T177" fmla="*/ T176 w 1027"/>
                <a:gd name="T178" fmla="+- 0 4324 4189"/>
                <a:gd name="T179" fmla="*/ 4324 h 1247"/>
                <a:gd name="T180" fmla="+- 0 3392 2574"/>
                <a:gd name="T181" fmla="*/ T180 w 1027"/>
                <a:gd name="T182" fmla="+- 0 4336 4189"/>
                <a:gd name="T183" fmla="*/ 4336 h 1247"/>
                <a:gd name="T184" fmla="+- 0 3531 2574"/>
                <a:gd name="T185" fmla="*/ T184 w 1027"/>
                <a:gd name="T186" fmla="+- 0 4336 4189"/>
                <a:gd name="T187" fmla="*/ 4336 h 1247"/>
                <a:gd name="T188" fmla="+- 0 3527 2574"/>
                <a:gd name="T189" fmla="*/ T188 w 1027"/>
                <a:gd name="T190" fmla="+- 0 4302 4189"/>
                <a:gd name="T191" fmla="*/ 4302 h 12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1027" h="1247">
                  <a:moveTo>
                    <a:pt x="0" y="247"/>
                  </a:moveTo>
                  <a:lnTo>
                    <a:pt x="17" y="250"/>
                  </a:lnTo>
                  <a:lnTo>
                    <a:pt x="66" y="273"/>
                  </a:lnTo>
                  <a:lnTo>
                    <a:pt x="413" y="460"/>
                  </a:lnTo>
                  <a:lnTo>
                    <a:pt x="613" y="553"/>
                  </a:lnTo>
                  <a:lnTo>
                    <a:pt x="313" y="1033"/>
                  </a:lnTo>
                  <a:lnTo>
                    <a:pt x="433" y="1247"/>
                  </a:lnTo>
                  <a:lnTo>
                    <a:pt x="600" y="1147"/>
                  </a:lnTo>
                  <a:lnTo>
                    <a:pt x="709" y="1060"/>
                  </a:lnTo>
                  <a:lnTo>
                    <a:pt x="586" y="1060"/>
                  </a:lnTo>
                  <a:lnTo>
                    <a:pt x="655" y="974"/>
                  </a:lnTo>
                  <a:lnTo>
                    <a:pt x="705" y="911"/>
                  </a:lnTo>
                  <a:lnTo>
                    <a:pt x="733" y="873"/>
                  </a:lnTo>
                  <a:lnTo>
                    <a:pt x="745" y="860"/>
                  </a:lnTo>
                  <a:lnTo>
                    <a:pt x="780" y="841"/>
                  </a:lnTo>
                  <a:lnTo>
                    <a:pt x="864" y="803"/>
                  </a:lnTo>
                  <a:lnTo>
                    <a:pt x="1026" y="733"/>
                  </a:lnTo>
                  <a:lnTo>
                    <a:pt x="973" y="280"/>
                  </a:lnTo>
                  <a:lnTo>
                    <a:pt x="426" y="280"/>
                  </a:lnTo>
                  <a:lnTo>
                    <a:pt x="220" y="260"/>
                  </a:lnTo>
                  <a:lnTo>
                    <a:pt x="26" y="249"/>
                  </a:lnTo>
                  <a:lnTo>
                    <a:pt x="0" y="247"/>
                  </a:lnTo>
                  <a:close/>
                  <a:moveTo>
                    <a:pt x="793" y="993"/>
                  </a:moveTo>
                  <a:lnTo>
                    <a:pt x="586" y="1060"/>
                  </a:lnTo>
                  <a:lnTo>
                    <a:pt x="709" y="1060"/>
                  </a:lnTo>
                  <a:lnTo>
                    <a:pt x="793" y="993"/>
                  </a:lnTo>
                  <a:close/>
                  <a:moveTo>
                    <a:pt x="100" y="0"/>
                  </a:moveTo>
                  <a:lnTo>
                    <a:pt x="6" y="120"/>
                  </a:lnTo>
                  <a:lnTo>
                    <a:pt x="193" y="207"/>
                  </a:lnTo>
                  <a:lnTo>
                    <a:pt x="426" y="280"/>
                  </a:lnTo>
                  <a:lnTo>
                    <a:pt x="973" y="280"/>
                  </a:lnTo>
                  <a:lnTo>
                    <a:pt x="957" y="147"/>
                  </a:lnTo>
                  <a:lnTo>
                    <a:pt x="818" y="147"/>
                  </a:lnTo>
                  <a:lnTo>
                    <a:pt x="733" y="147"/>
                  </a:lnTo>
                  <a:lnTo>
                    <a:pt x="698" y="141"/>
                  </a:lnTo>
                  <a:lnTo>
                    <a:pt x="615" y="130"/>
                  </a:lnTo>
                  <a:lnTo>
                    <a:pt x="514" y="118"/>
                  </a:lnTo>
                  <a:lnTo>
                    <a:pt x="426" y="113"/>
                  </a:lnTo>
                  <a:lnTo>
                    <a:pt x="369" y="111"/>
                  </a:lnTo>
                  <a:lnTo>
                    <a:pt x="316" y="99"/>
                  </a:lnTo>
                  <a:lnTo>
                    <a:pt x="236" y="65"/>
                  </a:lnTo>
                  <a:lnTo>
                    <a:pt x="100" y="0"/>
                  </a:lnTo>
                  <a:close/>
                  <a:moveTo>
                    <a:pt x="953" y="113"/>
                  </a:moveTo>
                  <a:lnTo>
                    <a:pt x="936" y="120"/>
                  </a:lnTo>
                  <a:lnTo>
                    <a:pt x="888" y="135"/>
                  </a:lnTo>
                  <a:lnTo>
                    <a:pt x="818" y="147"/>
                  </a:lnTo>
                  <a:lnTo>
                    <a:pt x="957" y="147"/>
                  </a:lnTo>
                  <a:lnTo>
                    <a:pt x="953" y="113"/>
                  </a:lnTo>
                  <a:close/>
                </a:path>
              </a:pathLst>
            </a:custGeom>
            <a:solidFill>
              <a:srgbClr val="00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4" name="Freeform 510"/>
            <p:cNvSpPr>
              <a:spLocks/>
            </p:cNvSpPr>
            <p:nvPr/>
          </p:nvSpPr>
          <p:spPr bwMode="auto">
            <a:xfrm>
              <a:off x="1173" y="5882"/>
              <a:ext cx="767" cy="720"/>
            </a:xfrm>
            <a:custGeom>
              <a:avLst/>
              <a:gdLst>
                <a:gd name="T0" fmla="+- 0 1387 1174"/>
                <a:gd name="T1" fmla="*/ T0 w 767"/>
                <a:gd name="T2" fmla="+- 0 5882 5882"/>
                <a:gd name="T3" fmla="*/ 5882 h 720"/>
                <a:gd name="T4" fmla="+- 0 1174 1174"/>
                <a:gd name="T5" fmla="*/ T4 w 767"/>
                <a:gd name="T6" fmla="+- 0 6149 5882"/>
                <a:gd name="T7" fmla="*/ 6149 h 720"/>
                <a:gd name="T8" fmla="+- 0 1460 1174"/>
                <a:gd name="T9" fmla="*/ T8 w 767"/>
                <a:gd name="T10" fmla="+- 0 6509 5882"/>
                <a:gd name="T11" fmla="*/ 6509 h 720"/>
                <a:gd name="T12" fmla="+- 0 1509 1174"/>
                <a:gd name="T13" fmla="*/ T12 w 767"/>
                <a:gd name="T14" fmla="+- 0 6566 5882"/>
                <a:gd name="T15" fmla="*/ 6566 h 720"/>
                <a:gd name="T16" fmla="+- 0 1615 1174"/>
                <a:gd name="T17" fmla="*/ T16 w 767"/>
                <a:gd name="T18" fmla="+- 0 6602 5882"/>
                <a:gd name="T19" fmla="*/ 6602 h 720"/>
                <a:gd name="T20" fmla="+- 0 1720 1174"/>
                <a:gd name="T21" fmla="*/ T20 w 767"/>
                <a:gd name="T22" fmla="+- 0 6596 5882"/>
                <a:gd name="T23" fmla="*/ 6596 h 720"/>
                <a:gd name="T24" fmla="+- 0 1940 1174"/>
                <a:gd name="T25" fmla="*/ T24 w 767"/>
                <a:gd name="T26" fmla="+- 0 6356 5882"/>
                <a:gd name="T27" fmla="*/ 6356 h 720"/>
                <a:gd name="T28" fmla="+- 0 1387 1174"/>
                <a:gd name="T29" fmla="*/ T28 w 767"/>
                <a:gd name="T30" fmla="+- 0 5882 5882"/>
                <a:gd name="T31" fmla="*/ 5882 h 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767" h="720">
                  <a:moveTo>
                    <a:pt x="213" y="0"/>
                  </a:moveTo>
                  <a:lnTo>
                    <a:pt x="0" y="267"/>
                  </a:lnTo>
                  <a:lnTo>
                    <a:pt x="286" y="627"/>
                  </a:lnTo>
                  <a:lnTo>
                    <a:pt x="335" y="684"/>
                  </a:lnTo>
                  <a:lnTo>
                    <a:pt x="441" y="720"/>
                  </a:lnTo>
                  <a:lnTo>
                    <a:pt x="546" y="714"/>
                  </a:lnTo>
                  <a:lnTo>
                    <a:pt x="766" y="47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609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5" name="Freeform 509"/>
            <p:cNvSpPr>
              <a:spLocks/>
            </p:cNvSpPr>
            <p:nvPr/>
          </p:nvSpPr>
          <p:spPr bwMode="auto">
            <a:xfrm>
              <a:off x="3873" y="5435"/>
              <a:ext cx="760" cy="694"/>
            </a:xfrm>
            <a:custGeom>
              <a:avLst/>
              <a:gdLst>
                <a:gd name="T0" fmla="+- 0 4394 3874"/>
                <a:gd name="T1" fmla="*/ T0 w 760"/>
                <a:gd name="T2" fmla="+- 0 5435 5435"/>
                <a:gd name="T3" fmla="*/ 5435 h 694"/>
                <a:gd name="T4" fmla="+- 0 4287 3874"/>
                <a:gd name="T5" fmla="*/ T4 w 760"/>
                <a:gd name="T6" fmla="+- 0 5515 5435"/>
                <a:gd name="T7" fmla="*/ 5515 h 694"/>
                <a:gd name="T8" fmla="+- 0 4197 3874"/>
                <a:gd name="T9" fmla="*/ T8 w 760"/>
                <a:gd name="T10" fmla="+- 0 5585 5435"/>
                <a:gd name="T11" fmla="*/ 5585 h 694"/>
                <a:gd name="T12" fmla="+- 0 4120 3874"/>
                <a:gd name="T13" fmla="*/ T12 w 760"/>
                <a:gd name="T14" fmla="+- 0 5649 5435"/>
                <a:gd name="T15" fmla="*/ 5649 h 694"/>
                <a:gd name="T16" fmla="+- 0 3874 3874"/>
                <a:gd name="T17" fmla="*/ T16 w 760"/>
                <a:gd name="T18" fmla="+- 0 5876 5435"/>
                <a:gd name="T19" fmla="*/ 5876 h 694"/>
                <a:gd name="T20" fmla="+- 0 4080 3874"/>
                <a:gd name="T21" fmla="*/ T20 w 760"/>
                <a:gd name="T22" fmla="+- 0 6129 5435"/>
                <a:gd name="T23" fmla="*/ 6129 h 694"/>
                <a:gd name="T24" fmla="+- 0 4222 3874"/>
                <a:gd name="T25" fmla="*/ T24 w 760"/>
                <a:gd name="T26" fmla="+- 0 6064 5435"/>
                <a:gd name="T27" fmla="*/ 6064 h 694"/>
                <a:gd name="T28" fmla="+- 0 4333 3874"/>
                <a:gd name="T29" fmla="*/ T28 w 760"/>
                <a:gd name="T30" fmla="+- 0 6011 5435"/>
                <a:gd name="T31" fmla="*/ 6011 h 694"/>
                <a:gd name="T32" fmla="+- 0 4414 3874"/>
                <a:gd name="T33" fmla="*/ T32 w 760"/>
                <a:gd name="T34" fmla="+- 0 5969 5435"/>
                <a:gd name="T35" fmla="*/ 5969 h 694"/>
                <a:gd name="T36" fmla="+- 0 4491 3874"/>
                <a:gd name="T37" fmla="*/ T36 w 760"/>
                <a:gd name="T38" fmla="+- 0 5911 5435"/>
                <a:gd name="T39" fmla="*/ 5911 h 694"/>
                <a:gd name="T40" fmla="+- 0 4544 3874"/>
                <a:gd name="T41" fmla="*/ T40 w 760"/>
                <a:gd name="T42" fmla="+- 0 5854 5435"/>
                <a:gd name="T43" fmla="*/ 5854 h 694"/>
                <a:gd name="T44" fmla="+- 0 4634 3874"/>
                <a:gd name="T45" fmla="*/ T44 w 760"/>
                <a:gd name="T46" fmla="+- 0 5749 5435"/>
                <a:gd name="T47" fmla="*/ 5749 h 694"/>
                <a:gd name="T48" fmla="+- 0 4547 3874"/>
                <a:gd name="T49" fmla="*/ T48 w 760"/>
                <a:gd name="T50" fmla="+- 0 5602 5435"/>
                <a:gd name="T51" fmla="*/ 5602 h 694"/>
                <a:gd name="T52" fmla="+- 0 4394 3874"/>
                <a:gd name="T53" fmla="*/ T52 w 760"/>
                <a:gd name="T54" fmla="+- 0 5435 5435"/>
                <a:gd name="T55" fmla="*/ 5435 h 6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760" h="694">
                  <a:moveTo>
                    <a:pt x="520" y="0"/>
                  </a:moveTo>
                  <a:lnTo>
                    <a:pt x="413" y="80"/>
                  </a:lnTo>
                  <a:lnTo>
                    <a:pt x="323" y="150"/>
                  </a:lnTo>
                  <a:lnTo>
                    <a:pt x="246" y="214"/>
                  </a:lnTo>
                  <a:lnTo>
                    <a:pt x="0" y="441"/>
                  </a:lnTo>
                  <a:lnTo>
                    <a:pt x="206" y="694"/>
                  </a:lnTo>
                  <a:lnTo>
                    <a:pt x="348" y="629"/>
                  </a:lnTo>
                  <a:lnTo>
                    <a:pt x="459" y="576"/>
                  </a:lnTo>
                  <a:lnTo>
                    <a:pt x="540" y="534"/>
                  </a:lnTo>
                  <a:lnTo>
                    <a:pt x="617" y="476"/>
                  </a:lnTo>
                  <a:lnTo>
                    <a:pt x="670" y="419"/>
                  </a:lnTo>
                  <a:lnTo>
                    <a:pt x="760" y="314"/>
                  </a:lnTo>
                  <a:lnTo>
                    <a:pt x="673" y="167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609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6" name="AutoShape 508"/>
            <p:cNvSpPr>
              <a:spLocks/>
            </p:cNvSpPr>
            <p:nvPr/>
          </p:nvSpPr>
          <p:spPr bwMode="auto">
            <a:xfrm>
              <a:off x="2495" y="5701"/>
              <a:ext cx="1006" cy="1329"/>
            </a:xfrm>
            <a:custGeom>
              <a:avLst/>
              <a:gdLst>
                <a:gd name="T0" fmla="+- 0 2567 2496"/>
                <a:gd name="T1" fmla="*/ T0 w 1006"/>
                <a:gd name="T2" fmla="+- 0 6547 5701"/>
                <a:gd name="T3" fmla="*/ 6547 h 1329"/>
                <a:gd name="T4" fmla="+- 0 2538 2496"/>
                <a:gd name="T5" fmla="*/ T4 w 1006"/>
                <a:gd name="T6" fmla="+- 0 6573 5701"/>
                <a:gd name="T7" fmla="*/ 6573 h 1329"/>
                <a:gd name="T8" fmla="+- 0 2518 2496"/>
                <a:gd name="T9" fmla="*/ T8 w 1006"/>
                <a:gd name="T10" fmla="+- 0 6640 5701"/>
                <a:gd name="T11" fmla="*/ 6640 h 1329"/>
                <a:gd name="T12" fmla="+- 0 2505 2496"/>
                <a:gd name="T13" fmla="*/ T12 w 1006"/>
                <a:gd name="T14" fmla="+- 0 6728 5701"/>
                <a:gd name="T15" fmla="*/ 6728 h 1329"/>
                <a:gd name="T16" fmla="+- 0 2499 2496"/>
                <a:gd name="T17" fmla="*/ T16 w 1006"/>
                <a:gd name="T18" fmla="+- 0 6819 5701"/>
                <a:gd name="T19" fmla="*/ 6819 h 1329"/>
                <a:gd name="T20" fmla="+- 0 2496 2496"/>
                <a:gd name="T21" fmla="*/ T20 w 1006"/>
                <a:gd name="T22" fmla="+- 0 6896 5701"/>
                <a:gd name="T23" fmla="*/ 6896 h 1329"/>
                <a:gd name="T24" fmla="+- 0 2503 2496"/>
                <a:gd name="T25" fmla="*/ T24 w 1006"/>
                <a:gd name="T26" fmla="+- 0 7030 5701"/>
                <a:gd name="T27" fmla="*/ 7030 h 1329"/>
                <a:gd name="T28" fmla="+- 0 2523 2496"/>
                <a:gd name="T29" fmla="*/ T28 w 1006"/>
                <a:gd name="T30" fmla="+- 0 7030 5701"/>
                <a:gd name="T31" fmla="*/ 7030 h 1329"/>
                <a:gd name="T32" fmla="+- 0 2516 2496"/>
                <a:gd name="T33" fmla="*/ T32 w 1006"/>
                <a:gd name="T34" fmla="+- 0 6895 5701"/>
                <a:gd name="T35" fmla="*/ 6895 h 1329"/>
                <a:gd name="T36" fmla="+- 0 2522 2496"/>
                <a:gd name="T37" fmla="*/ T36 w 1006"/>
                <a:gd name="T38" fmla="+- 0 6769 5701"/>
                <a:gd name="T39" fmla="*/ 6769 h 1329"/>
                <a:gd name="T40" fmla="+- 0 2534 2496"/>
                <a:gd name="T41" fmla="*/ T40 w 1006"/>
                <a:gd name="T42" fmla="+- 0 6665 5701"/>
                <a:gd name="T43" fmla="*/ 6665 h 1329"/>
                <a:gd name="T44" fmla="+- 0 2550 2496"/>
                <a:gd name="T45" fmla="*/ T44 w 1006"/>
                <a:gd name="T46" fmla="+- 0 6593 5701"/>
                <a:gd name="T47" fmla="*/ 6593 h 1329"/>
                <a:gd name="T48" fmla="+- 0 2567 2496"/>
                <a:gd name="T49" fmla="*/ T48 w 1006"/>
                <a:gd name="T50" fmla="+- 0 6567 5701"/>
                <a:gd name="T51" fmla="*/ 6567 h 1329"/>
                <a:gd name="T52" fmla="+- 0 3452 2496"/>
                <a:gd name="T53" fmla="*/ T52 w 1006"/>
                <a:gd name="T54" fmla="+- 0 6567 5701"/>
                <a:gd name="T55" fmla="*/ 6567 h 1329"/>
                <a:gd name="T56" fmla="+- 0 3451 2496"/>
                <a:gd name="T57" fmla="*/ T56 w 1006"/>
                <a:gd name="T58" fmla="+- 0 6553 5701"/>
                <a:gd name="T59" fmla="*/ 6553 h 1329"/>
                <a:gd name="T60" fmla="+- 0 3431 2496"/>
                <a:gd name="T61" fmla="*/ T60 w 1006"/>
                <a:gd name="T62" fmla="+- 0 6553 5701"/>
                <a:gd name="T63" fmla="*/ 6553 h 1329"/>
                <a:gd name="T64" fmla="+- 0 2567 2496"/>
                <a:gd name="T65" fmla="*/ T64 w 1006"/>
                <a:gd name="T66" fmla="+- 0 6547 5701"/>
                <a:gd name="T67" fmla="*/ 6547 h 1329"/>
                <a:gd name="T68" fmla="+- 0 3452 2496"/>
                <a:gd name="T69" fmla="*/ T68 w 1006"/>
                <a:gd name="T70" fmla="+- 0 6567 5701"/>
                <a:gd name="T71" fmla="*/ 6567 h 1329"/>
                <a:gd name="T72" fmla="+- 0 2567 2496"/>
                <a:gd name="T73" fmla="*/ T72 w 1006"/>
                <a:gd name="T74" fmla="+- 0 6567 5701"/>
                <a:gd name="T75" fmla="*/ 6567 h 1329"/>
                <a:gd name="T76" fmla="+- 0 3452 2496"/>
                <a:gd name="T77" fmla="*/ T76 w 1006"/>
                <a:gd name="T78" fmla="+- 0 6573 5701"/>
                <a:gd name="T79" fmla="*/ 6573 h 1329"/>
                <a:gd name="T80" fmla="+- 0 3452 2496"/>
                <a:gd name="T81" fmla="*/ T80 w 1006"/>
                <a:gd name="T82" fmla="+- 0 6567 5701"/>
                <a:gd name="T83" fmla="*/ 6567 h 1329"/>
                <a:gd name="T84" fmla="+- 0 3500 2496"/>
                <a:gd name="T85" fmla="*/ T84 w 1006"/>
                <a:gd name="T86" fmla="+- 0 5701 5701"/>
                <a:gd name="T87" fmla="*/ 5701 h 1329"/>
                <a:gd name="T88" fmla="+- 0 3470 2496"/>
                <a:gd name="T89" fmla="*/ T88 w 1006"/>
                <a:gd name="T90" fmla="+- 0 5704 5701"/>
                <a:gd name="T91" fmla="*/ 5704 h 1329"/>
                <a:gd name="T92" fmla="+- 0 3451 2496"/>
                <a:gd name="T93" fmla="*/ T92 w 1006"/>
                <a:gd name="T94" fmla="+- 0 5707 5701"/>
                <a:gd name="T95" fmla="*/ 5707 h 1329"/>
                <a:gd name="T96" fmla="+- 0 3440 2496"/>
                <a:gd name="T97" fmla="*/ T96 w 1006"/>
                <a:gd name="T98" fmla="+- 0 5711 5701"/>
                <a:gd name="T99" fmla="*/ 5711 h 1329"/>
                <a:gd name="T100" fmla="+- 0 3435 2496"/>
                <a:gd name="T101" fmla="*/ T100 w 1006"/>
                <a:gd name="T102" fmla="+- 0 5714 5701"/>
                <a:gd name="T103" fmla="*/ 5714 h 1329"/>
                <a:gd name="T104" fmla="+- 0 3425 2496"/>
                <a:gd name="T105" fmla="*/ T104 w 1006"/>
                <a:gd name="T106" fmla="+- 0 5741 5701"/>
                <a:gd name="T107" fmla="*/ 5741 h 1329"/>
                <a:gd name="T108" fmla="+- 0 3419 2496"/>
                <a:gd name="T109" fmla="*/ T108 w 1006"/>
                <a:gd name="T110" fmla="+- 0 5797 5701"/>
                <a:gd name="T111" fmla="*/ 5797 h 1329"/>
                <a:gd name="T112" fmla="+- 0 3416 2496"/>
                <a:gd name="T113" fmla="*/ T112 w 1006"/>
                <a:gd name="T114" fmla="+- 0 5875 5701"/>
                <a:gd name="T115" fmla="*/ 5875 h 1329"/>
                <a:gd name="T116" fmla="+- 0 3415 2496"/>
                <a:gd name="T117" fmla="*/ T116 w 1006"/>
                <a:gd name="T118" fmla="+- 0 5971 5701"/>
                <a:gd name="T119" fmla="*/ 5971 h 1329"/>
                <a:gd name="T120" fmla="+- 0 3415 2496"/>
                <a:gd name="T121" fmla="*/ T120 w 1006"/>
                <a:gd name="T122" fmla="+- 0 6060 5701"/>
                <a:gd name="T123" fmla="*/ 6060 h 1329"/>
                <a:gd name="T124" fmla="+- 0 3417 2496"/>
                <a:gd name="T125" fmla="*/ T124 w 1006"/>
                <a:gd name="T126" fmla="+- 0 6153 5701"/>
                <a:gd name="T127" fmla="*/ 6153 h 1329"/>
                <a:gd name="T128" fmla="+- 0 3419 2496"/>
                <a:gd name="T129" fmla="*/ T128 w 1006"/>
                <a:gd name="T130" fmla="+- 0 6246 5701"/>
                <a:gd name="T131" fmla="*/ 6246 h 1329"/>
                <a:gd name="T132" fmla="+- 0 3422 2496"/>
                <a:gd name="T133" fmla="*/ T132 w 1006"/>
                <a:gd name="T134" fmla="+- 0 6336 5701"/>
                <a:gd name="T135" fmla="*/ 6336 h 1329"/>
                <a:gd name="T136" fmla="+- 0 3425 2496"/>
                <a:gd name="T137" fmla="*/ T136 w 1006"/>
                <a:gd name="T138" fmla="+- 0 6420 5701"/>
                <a:gd name="T139" fmla="*/ 6420 h 1329"/>
                <a:gd name="T140" fmla="+- 0 3428 2496"/>
                <a:gd name="T141" fmla="*/ T140 w 1006"/>
                <a:gd name="T142" fmla="+- 0 6493 5701"/>
                <a:gd name="T143" fmla="*/ 6493 h 1329"/>
                <a:gd name="T144" fmla="+- 0 3431 2496"/>
                <a:gd name="T145" fmla="*/ T144 w 1006"/>
                <a:gd name="T146" fmla="+- 0 6553 5701"/>
                <a:gd name="T147" fmla="*/ 6553 h 1329"/>
                <a:gd name="T148" fmla="+- 0 3451 2496"/>
                <a:gd name="T149" fmla="*/ T148 w 1006"/>
                <a:gd name="T150" fmla="+- 0 6553 5701"/>
                <a:gd name="T151" fmla="*/ 6553 h 1329"/>
                <a:gd name="T152" fmla="+- 0 3448 2496"/>
                <a:gd name="T153" fmla="*/ T152 w 1006"/>
                <a:gd name="T154" fmla="+- 0 6475 5701"/>
                <a:gd name="T155" fmla="*/ 6475 h 1329"/>
                <a:gd name="T156" fmla="+- 0 3444 2496"/>
                <a:gd name="T157" fmla="*/ T156 w 1006"/>
                <a:gd name="T158" fmla="+- 0 6381 5701"/>
                <a:gd name="T159" fmla="*/ 6381 h 1329"/>
                <a:gd name="T160" fmla="+- 0 3441 2496"/>
                <a:gd name="T161" fmla="*/ T160 w 1006"/>
                <a:gd name="T162" fmla="+- 0 6283 5701"/>
                <a:gd name="T163" fmla="*/ 6283 h 1329"/>
                <a:gd name="T164" fmla="+- 0 3438 2496"/>
                <a:gd name="T165" fmla="*/ T164 w 1006"/>
                <a:gd name="T166" fmla="+- 0 6185 5701"/>
                <a:gd name="T167" fmla="*/ 6185 h 1329"/>
                <a:gd name="T168" fmla="+- 0 3436 2496"/>
                <a:gd name="T169" fmla="*/ T168 w 1006"/>
                <a:gd name="T170" fmla="+- 0 6089 5701"/>
                <a:gd name="T171" fmla="*/ 6089 h 1329"/>
                <a:gd name="T172" fmla="+- 0 3435 2496"/>
                <a:gd name="T173" fmla="*/ T172 w 1006"/>
                <a:gd name="T174" fmla="+- 0 5999 5701"/>
                <a:gd name="T175" fmla="*/ 5999 h 1329"/>
                <a:gd name="T176" fmla="+- 0 3435 2496"/>
                <a:gd name="T177" fmla="*/ T176 w 1006"/>
                <a:gd name="T178" fmla="+- 0 5916 5701"/>
                <a:gd name="T179" fmla="*/ 5916 h 1329"/>
                <a:gd name="T180" fmla="+- 0 3436 2496"/>
                <a:gd name="T181" fmla="*/ T180 w 1006"/>
                <a:gd name="T182" fmla="+- 0 5845 5701"/>
                <a:gd name="T183" fmla="*/ 5845 h 1329"/>
                <a:gd name="T184" fmla="+- 0 3439 2496"/>
                <a:gd name="T185" fmla="*/ T184 w 1006"/>
                <a:gd name="T186" fmla="+- 0 5788 5701"/>
                <a:gd name="T187" fmla="*/ 5788 h 1329"/>
                <a:gd name="T188" fmla="+- 0 3443 2496"/>
                <a:gd name="T189" fmla="*/ T188 w 1006"/>
                <a:gd name="T190" fmla="+- 0 5749 5701"/>
                <a:gd name="T191" fmla="*/ 5749 h 1329"/>
                <a:gd name="T192" fmla="+- 0 3448 2496"/>
                <a:gd name="T193" fmla="*/ T192 w 1006"/>
                <a:gd name="T194" fmla="+- 0 5729 5701"/>
                <a:gd name="T195" fmla="*/ 5729 h 1329"/>
                <a:gd name="T196" fmla="+- 0 3451 2496"/>
                <a:gd name="T197" fmla="*/ T196 w 1006"/>
                <a:gd name="T198" fmla="+- 0 5728 5701"/>
                <a:gd name="T199" fmla="*/ 5728 h 1329"/>
                <a:gd name="T200" fmla="+- 0 3458 2496"/>
                <a:gd name="T201" fmla="*/ T200 w 1006"/>
                <a:gd name="T202" fmla="+- 0 5726 5701"/>
                <a:gd name="T203" fmla="*/ 5726 h 1329"/>
                <a:gd name="T204" fmla="+- 0 3474 2496"/>
                <a:gd name="T205" fmla="*/ T204 w 1006"/>
                <a:gd name="T206" fmla="+- 0 5724 5701"/>
                <a:gd name="T207" fmla="*/ 5724 h 1329"/>
                <a:gd name="T208" fmla="+- 0 3501 2496"/>
                <a:gd name="T209" fmla="*/ T208 w 1006"/>
                <a:gd name="T210" fmla="+- 0 5721 5701"/>
                <a:gd name="T211" fmla="*/ 5721 h 1329"/>
                <a:gd name="T212" fmla="+- 0 3500 2496"/>
                <a:gd name="T213" fmla="*/ T212 w 1006"/>
                <a:gd name="T214" fmla="+- 0 5701 5701"/>
                <a:gd name="T215" fmla="*/ 5701 h 13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1006" h="1329">
                  <a:moveTo>
                    <a:pt x="71" y="846"/>
                  </a:moveTo>
                  <a:lnTo>
                    <a:pt x="42" y="872"/>
                  </a:lnTo>
                  <a:lnTo>
                    <a:pt x="22" y="939"/>
                  </a:lnTo>
                  <a:lnTo>
                    <a:pt x="9" y="1027"/>
                  </a:lnTo>
                  <a:lnTo>
                    <a:pt x="3" y="1118"/>
                  </a:lnTo>
                  <a:lnTo>
                    <a:pt x="0" y="1195"/>
                  </a:lnTo>
                  <a:lnTo>
                    <a:pt x="7" y="1329"/>
                  </a:lnTo>
                  <a:lnTo>
                    <a:pt x="27" y="1329"/>
                  </a:lnTo>
                  <a:lnTo>
                    <a:pt x="20" y="1194"/>
                  </a:lnTo>
                  <a:lnTo>
                    <a:pt x="26" y="1068"/>
                  </a:lnTo>
                  <a:lnTo>
                    <a:pt x="38" y="964"/>
                  </a:lnTo>
                  <a:lnTo>
                    <a:pt x="54" y="892"/>
                  </a:lnTo>
                  <a:lnTo>
                    <a:pt x="71" y="866"/>
                  </a:lnTo>
                  <a:lnTo>
                    <a:pt x="956" y="866"/>
                  </a:lnTo>
                  <a:lnTo>
                    <a:pt x="955" y="852"/>
                  </a:lnTo>
                  <a:lnTo>
                    <a:pt x="935" y="852"/>
                  </a:lnTo>
                  <a:lnTo>
                    <a:pt x="71" y="846"/>
                  </a:lnTo>
                  <a:close/>
                  <a:moveTo>
                    <a:pt x="956" y="866"/>
                  </a:moveTo>
                  <a:lnTo>
                    <a:pt x="71" y="866"/>
                  </a:lnTo>
                  <a:lnTo>
                    <a:pt x="956" y="872"/>
                  </a:lnTo>
                  <a:lnTo>
                    <a:pt x="956" y="866"/>
                  </a:lnTo>
                  <a:close/>
                  <a:moveTo>
                    <a:pt x="1004" y="0"/>
                  </a:moveTo>
                  <a:lnTo>
                    <a:pt x="974" y="3"/>
                  </a:lnTo>
                  <a:lnTo>
                    <a:pt x="955" y="6"/>
                  </a:lnTo>
                  <a:lnTo>
                    <a:pt x="944" y="10"/>
                  </a:lnTo>
                  <a:lnTo>
                    <a:pt x="939" y="13"/>
                  </a:lnTo>
                  <a:lnTo>
                    <a:pt x="929" y="40"/>
                  </a:lnTo>
                  <a:lnTo>
                    <a:pt x="923" y="96"/>
                  </a:lnTo>
                  <a:lnTo>
                    <a:pt x="920" y="174"/>
                  </a:lnTo>
                  <a:lnTo>
                    <a:pt x="919" y="270"/>
                  </a:lnTo>
                  <a:lnTo>
                    <a:pt x="919" y="359"/>
                  </a:lnTo>
                  <a:lnTo>
                    <a:pt x="921" y="452"/>
                  </a:lnTo>
                  <a:lnTo>
                    <a:pt x="923" y="545"/>
                  </a:lnTo>
                  <a:lnTo>
                    <a:pt x="926" y="635"/>
                  </a:lnTo>
                  <a:lnTo>
                    <a:pt x="929" y="719"/>
                  </a:lnTo>
                  <a:lnTo>
                    <a:pt x="932" y="792"/>
                  </a:lnTo>
                  <a:lnTo>
                    <a:pt x="935" y="852"/>
                  </a:lnTo>
                  <a:lnTo>
                    <a:pt x="955" y="852"/>
                  </a:lnTo>
                  <a:lnTo>
                    <a:pt x="952" y="774"/>
                  </a:lnTo>
                  <a:lnTo>
                    <a:pt x="948" y="680"/>
                  </a:lnTo>
                  <a:lnTo>
                    <a:pt x="945" y="582"/>
                  </a:lnTo>
                  <a:lnTo>
                    <a:pt x="942" y="484"/>
                  </a:lnTo>
                  <a:lnTo>
                    <a:pt x="940" y="388"/>
                  </a:lnTo>
                  <a:lnTo>
                    <a:pt x="939" y="298"/>
                  </a:lnTo>
                  <a:lnTo>
                    <a:pt x="939" y="215"/>
                  </a:lnTo>
                  <a:lnTo>
                    <a:pt x="940" y="144"/>
                  </a:lnTo>
                  <a:lnTo>
                    <a:pt x="943" y="87"/>
                  </a:lnTo>
                  <a:lnTo>
                    <a:pt x="947" y="48"/>
                  </a:lnTo>
                  <a:lnTo>
                    <a:pt x="952" y="28"/>
                  </a:lnTo>
                  <a:lnTo>
                    <a:pt x="955" y="27"/>
                  </a:lnTo>
                  <a:lnTo>
                    <a:pt x="962" y="25"/>
                  </a:lnTo>
                  <a:lnTo>
                    <a:pt x="978" y="23"/>
                  </a:lnTo>
                  <a:lnTo>
                    <a:pt x="1005" y="20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7" name="AutoShape 507"/>
            <p:cNvSpPr>
              <a:spLocks/>
            </p:cNvSpPr>
            <p:nvPr/>
          </p:nvSpPr>
          <p:spPr bwMode="auto">
            <a:xfrm>
              <a:off x="4258" y="1499"/>
              <a:ext cx="3526" cy="3790"/>
            </a:xfrm>
            <a:custGeom>
              <a:avLst/>
              <a:gdLst>
                <a:gd name="T0" fmla="+- 0 5134 4258"/>
                <a:gd name="T1" fmla="*/ T0 w 3526"/>
                <a:gd name="T2" fmla="+- 0 4022 1499"/>
                <a:gd name="T3" fmla="*/ 4022 h 3790"/>
                <a:gd name="T4" fmla="+- 0 5087 4258"/>
                <a:gd name="T5" fmla="*/ T4 w 3526"/>
                <a:gd name="T6" fmla="+- 0 4184 1499"/>
                <a:gd name="T7" fmla="*/ 4184 h 3790"/>
                <a:gd name="T8" fmla="+- 0 5090 4258"/>
                <a:gd name="T9" fmla="*/ T8 w 3526"/>
                <a:gd name="T10" fmla="+- 0 4516 1499"/>
                <a:gd name="T11" fmla="*/ 4516 h 3790"/>
                <a:gd name="T12" fmla="+- 0 4384 4258"/>
                <a:gd name="T13" fmla="*/ T12 w 3526"/>
                <a:gd name="T14" fmla="+- 0 4887 1499"/>
                <a:gd name="T15" fmla="*/ 4887 h 3790"/>
                <a:gd name="T16" fmla="+- 0 4281 4258"/>
                <a:gd name="T17" fmla="*/ T16 w 3526"/>
                <a:gd name="T18" fmla="+- 0 4916 1499"/>
                <a:gd name="T19" fmla="*/ 4916 h 3790"/>
                <a:gd name="T20" fmla="+- 0 4260 4258"/>
                <a:gd name="T21" fmla="*/ T20 w 3526"/>
                <a:gd name="T22" fmla="+- 0 5134 1499"/>
                <a:gd name="T23" fmla="*/ 5134 h 3790"/>
                <a:gd name="T24" fmla="+- 0 4283 4258"/>
                <a:gd name="T25" fmla="*/ T24 w 3526"/>
                <a:gd name="T26" fmla="+- 0 5034 1499"/>
                <a:gd name="T27" fmla="*/ 5034 h 3790"/>
                <a:gd name="T28" fmla="+- 0 4301 4258"/>
                <a:gd name="T29" fmla="*/ T28 w 3526"/>
                <a:gd name="T30" fmla="+- 0 4925 1499"/>
                <a:gd name="T31" fmla="*/ 4925 h 3790"/>
                <a:gd name="T32" fmla="+- 0 5110 4258"/>
                <a:gd name="T33" fmla="*/ T32 w 3526"/>
                <a:gd name="T34" fmla="+- 0 4858 1499"/>
                <a:gd name="T35" fmla="*/ 4858 h 3790"/>
                <a:gd name="T36" fmla="+- 0 5106 4258"/>
                <a:gd name="T37" fmla="*/ T36 w 3526"/>
                <a:gd name="T38" fmla="+- 0 4247 1499"/>
                <a:gd name="T39" fmla="*/ 4247 h 3790"/>
                <a:gd name="T40" fmla="+- 0 5119 4258"/>
                <a:gd name="T41" fmla="*/ T40 w 3526"/>
                <a:gd name="T42" fmla="+- 0 4054 1499"/>
                <a:gd name="T43" fmla="*/ 4054 h 3790"/>
                <a:gd name="T44" fmla="+- 0 5224 4258"/>
                <a:gd name="T45" fmla="*/ T44 w 3526"/>
                <a:gd name="T46" fmla="+- 0 4031 1499"/>
                <a:gd name="T47" fmla="*/ 4031 h 3790"/>
                <a:gd name="T48" fmla="+- 0 5537 4258"/>
                <a:gd name="T49" fmla="*/ T48 w 3526"/>
                <a:gd name="T50" fmla="+- 0 4011 1499"/>
                <a:gd name="T51" fmla="*/ 4011 h 3790"/>
                <a:gd name="T52" fmla="+- 0 5364 4258"/>
                <a:gd name="T53" fmla="*/ T52 w 3526"/>
                <a:gd name="T54" fmla="+- 0 4028 1499"/>
                <a:gd name="T55" fmla="*/ 4028 h 3790"/>
                <a:gd name="T56" fmla="+- 0 5967 4258"/>
                <a:gd name="T57" fmla="*/ T56 w 3526"/>
                <a:gd name="T58" fmla="+- 0 4050 1499"/>
                <a:gd name="T59" fmla="*/ 4050 h 3790"/>
                <a:gd name="T60" fmla="+- 0 6365 4258"/>
                <a:gd name="T61" fmla="*/ T60 w 3526"/>
                <a:gd name="T62" fmla="+- 0 3157 1499"/>
                <a:gd name="T63" fmla="*/ 3157 h 3790"/>
                <a:gd name="T64" fmla="+- 0 6022 4258"/>
                <a:gd name="T65" fmla="*/ T64 w 3526"/>
                <a:gd name="T66" fmla="+- 0 3170 1499"/>
                <a:gd name="T67" fmla="*/ 3170 h 3790"/>
                <a:gd name="T68" fmla="+- 0 5933 4258"/>
                <a:gd name="T69" fmla="*/ T68 w 3526"/>
                <a:gd name="T70" fmla="+- 0 3280 1499"/>
                <a:gd name="T71" fmla="*/ 3280 h 3790"/>
                <a:gd name="T72" fmla="+- 0 5932 4258"/>
                <a:gd name="T73" fmla="*/ T72 w 3526"/>
                <a:gd name="T74" fmla="+- 0 3647 1499"/>
                <a:gd name="T75" fmla="*/ 3647 h 3790"/>
                <a:gd name="T76" fmla="+- 0 5944 4258"/>
                <a:gd name="T77" fmla="*/ T76 w 3526"/>
                <a:gd name="T78" fmla="+- 0 3985 1499"/>
                <a:gd name="T79" fmla="*/ 3985 h 3790"/>
                <a:gd name="T80" fmla="+- 0 5959 4258"/>
                <a:gd name="T81" fmla="*/ T80 w 3526"/>
                <a:gd name="T82" fmla="+- 0 3855 1499"/>
                <a:gd name="T83" fmla="*/ 3855 h 3790"/>
                <a:gd name="T84" fmla="+- 0 5949 4258"/>
                <a:gd name="T85" fmla="*/ T84 w 3526"/>
                <a:gd name="T86" fmla="+- 0 3475 1499"/>
                <a:gd name="T87" fmla="*/ 3475 h 3790"/>
                <a:gd name="T88" fmla="+- 0 5958 4258"/>
                <a:gd name="T89" fmla="*/ T88 w 3526"/>
                <a:gd name="T90" fmla="+- 0 3226 1499"/>
                <a:gd name="T91" fmla="*/ 3226 h 3790"/>
                <a:gd name="T92" fmla="+- 0 6078 4258"/>
                <a:gd name="T93" fmla="*/ T92 w 3526"/>
                <a:gd name="T94" fmla="+- 0 3184 1499"/>
                <a:gd name="T95" fmla="*/ 3184 h 3790"/>
                <a:gd name="T96" fmla="+- 0 6787 4258"/>
                <a:gd name="T97" fmla="*/ T96 w 3526"/>
                <a:gd name="T98" fmla="+- 0 3167 1499"/>
                <a:gd name="T99" fmla="*/ 3167 h 3790"/>
                <a:gd name="T100" fmla="+- 0 6365 4258"/>
                <a:gd name="T101" fmla="*/ T100 w 3526"/>
                <a:gd name="T102" fmla="+- 0 3157 1499"/>
                <a:gd name="T103" fmla="*/ 3157 h 3790"/>
                <a:gd name="T104" fmla="+- 0 6548 4258"/>
                <a:gd name="T105" fmla="*/ T104 w 3526"/>
                <a:gd name="T106" fmla="+- 0 3180 1499"/>
                <a:gd name="T107" fmla="*/ 3180 h 3790"/>
                <a:gd name="T108" fmla="+- 0 7029 4258"/>
                <a:gd name="T109" fmla="*/ T108 w 3526"/>
                <a:gd name="T110" fmla="+- 0 2328 1499"/>
                <a:gd name="T111" fmla="*/ 2328 h 3790"/>
                <a:gd name="T112" fmla="+- 0 6789 4258"/>
                <a:gd name="T113" fmla="*/ T112 w 3526"/>
                <a:gd name="T114" fmla="+- 0 2354 1499"/>
                <a:gd name="T115" fmla="*/ 2354 h 3790"/>
                <a:gd name="T116" fmla="+- 0 6766 4258"/>
                <a:gd name="T117" fmla="*/ T116 w 3526"/>
                <a:gd name="T118" fmla="+- 0 2639 1499"/>
                <a:gd name="T119" fmla="*/ 2639 h 3790"/>
                <a:gd name="T120" fmla="+- 0 6766 4258"/>
                <a:gd name="T121" fmla="*/ T120 w 3526"/>
                <a:gd name="T122" fmla="+- 0 3050 1499"/>
                <a:gd name="T123" fmla="*/ 3050 h 3790"/>
                <a:gd name="T124" fmla="+- 0 6786 4258"/>
                <a:gd name="T125" fmla="*/ T124 w 3526"/>
                <a:gd name="T126" fmla="+- 0 3083 1499"/>
                <a:gd name="T127" fmla="*/ 3083 h 3790"/>
                <a:gd name="T128" fmla="+- 0 6786 4258"/>
                <a:gd name="T129" fmla="*/ T128 w 3526"/>
                <a:gd name="T130" fmla="+- 0 2673 1499"/>
                <a:gd name="T131" fmla="*/ 2673 h 3790"/>
                <a:gd name="T132" fmla="+- 0 6800 4258"/>
                <a:gd name="T133" fmla="*/ T132 w 3526"/>
                <a:gd name="T134" fmla="+- 0 2388 1499"/>
                <a:gd name="T135" fmla="*/ 2388 h 3790"/>
                <a:gd name="T136" fmla="+- 0 6919 4258"/>
                <a:gd name="T137" fmla="*/ T136 w 3526"/>
                <a:gd name="T138" fmla="+- 0 2350 1499"/>
                <a:gd name="T139" fmla="*/ 2350 h 3790"/>
                <a:gd name="T140" fmla="+- 0 7233 4258"/>
                <a:gd name="T141" fmla="*/ T140 w 3526"/>
                <a:gd name="T142" fmla="+- 0 2332 1499"/>
                <a:gd name="T143" fmla="*/ 2332 h 3790"/>
                <a:gd name="T144" fmla="+- 0 6990 4258"/>
                <a:gd name="T145" fmla="*/ T144 w 3526"/>
                <a:gd name="T146" fmla="+- 0 2348 1499"/>
                <a:gd name="T147" fmla="*/ 2348 h 3790"/>
                <a:gd name="T148" fmla="+- 0 7377 4258"/>
                <a:gd name="T149" fmla="*/ T148 w 3526"/>
                <a:gd name="T150" fmla="+- 0 2358 1499"/>
                <a:gd name="T151" fmla="*/ 2358 h 3790"/>
                <a:gd name="T152" fmla="+- 0 7574 4258"/>
                <a:gd name="T153" fmla="*/ T152 w 3526"/>
                <a:gd name="T154" fmla="+- 0 2348 1499"/>
                <a:gd name="T155" fmla="*/ 2348 h 3790"/>
                <a:gd name="T156" fmla="+- 0 7589 4258"/>
                <a:gd name="T157" fmla="*/ T156 w 3526"/>
                <a:gd name="T158" fmla="+- 0 1558 1499"/>
                <a:gd name="T159" fmla="*/ 1558 h 3790"/>
                <a:gd name="T160" fmla="+- 0 7577 4258"/>
                <a:gd name="T161" fmla="*/ T160 w 3526"/>
                <a:gd name="T162" fmla="+- 0 1802 1499"/>
                <a:gd name="T163" fmla="*/ 1802 h 3790"/>
                <a:gd name="T164" fmla="+- 0 7582 4258"/>
                <a:gd name="T165" fmla="*/ T164 w 3526"/>
                <a:gd name="T166" fmla="+- 0 2176 1499"/>
                <a:gd name="T167" fmla="*/ 2176 h 3790"/>
                <a:gd name="T168" fmla="+- 0 7608 4258"/>
                <a:gd name="T169" fmla="*/ T168 w 3526"/>
                <a:gd name="T170" fmla="+- 0 2349 1499"/>
                <a:gd name="T171" fmla="*/ 2349 h 3790"/>
                <a:gd name="T172" fmla="+- 0 7599 4258"/>
                <a:gd name="T173" fmla="*/ T172 w 3526"/>
                <a:gd name="T174" fmla="+- 0 2007 1499"/>
                <a:gd name="T175" fmla="*/ 2007 h 3790"/>
                <a:gd name="T176" fmla="+- 0 7599 4258"/>
                <a:gd name="T177" fmla="*/ T176 w 3526"/>
                <a:gd name="T178" fmla="+- 0 1648 1499"/>
                <a:gd name="T179" fmla="*/ 1648 h 3790"/>
                <a:gd name="T180" fmla="+- 0 7686 4258"/>
                <a:gd name="T181" fmla="*/ T180 w 3526"/>
                <a:gd name="T182" fmla="+- 0 1524 1499"/>
                <a:gd name="T183" fmla="*/ 1524 h 3790"/>
                <a:gd name="T184" fmla="+- 0 7755 4258"/>
                <a:gd name="T185" fmla="*/ T184 w 3526"/>
                <a:gd name="T186" fmla="+- 0 1499 1499"/>
                <a:gd name="T187" fmla="*/ 1499 h 3790"/>
                <a:gd name="T188" fmla="+- 0 7783 4258"/>
                <a:gd name="T189" fmla="*/ T188 w 3526"/>
                <a:gd name="T190" fmla="+- 0 1519 1499"/>
                <a:gd name="T191" fmla="*/ 1519 h 37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3526" h="3790">
                  <a:moveTo>
                    <a:pt x="1083" y="2509"/>
                  </a:moveTo>
                  <a:lnTo>
                    <a:pt x="997" y="2511"/>
                  </a:lnTo>
                  <a:lnTo>
                    <a:pt x="927" y="2515"/>
                  </a:lnTo>
                  <a:lnTo>
                    <a:pt x="876" y="2523"/>
                  </a:lnTo>
                  <a:lnTo>
                    <a:pt x="850" y="2534"/>
                  </a:lnTo>
                  <a:lnTo>
                    <a:pt x="840" y="2559"/>
                  </a:lnTo>
                  <a:lnTo>
                    <a:pt x="834" y="2609"/>
                  </a:lnTo>
                  <a:lnTo>
                    <a:pt x="829" y="2685"/>
                  </a:lnTo>
                  <a:lnTo>
                    <a:pt x="828" y="2785"/>
                  </a:lnTo>
                  <a:lnTo>
                    <a:pt x="828" y="2854"/>
                  </a:lnTo>
                  <a:lnTo>
                    <a:pt x="830" y="2931"/>
                  </a:lnTo>
                  <a:lnTo>
                    <a:pt x="832" y="3017"/>
                  </a:lnTo>
                  <a:lnTo>
                    <a:pt x="835" y="3110"/>
                  </a:lnTo>
                  <a:lnTo>
                    <a:pt x="839" y="3212"/>
                  </a:lnTo>
                  <a:lnTo>
                    <a:pt x="833" y="3340"/>
                  </a:lnTo>
                  <a:lnTo>
                    <a:pt x="126" y="3388"/>
                  </a:lnTo>
                  <a:lnTo>
                    <a:pt x="77" y="3395"/>
                  </a:lnTo>
                  <a:lnTo>
                    <a:pt x="47" y="3403"/>
                  </a:lnTo>
                  <a:lnTo>
                    <a:pt x="31" y="3410"/>
                  </a:lnTo>
                  <a:lnTo>
                    <a:pt x="23" y="3417"/>
                  </a:lnTo>
                  <a:lnTo>
                    <a:pt x="17" y="3432"/>
                  </a:lnTo>
                  <a:lnTo>
                    <a:pt x="11" y="3467"/>
                  </a:lnTo>
                  <a:lnTo>
                    <a:pt x="5" y="3531"/>
                  </a:lnTo>
                  <a:lnTo>
                    <a:pt x="2" y="3635"/>
                  </a:lnTo>
                  <a:lnTo>
                    <a:pt x="0" y="3789"/>
                  </a:lnTo>
                  <a:lnTo>
                    <a:pt x="20" y="3789"/>
                  </a:lnTo>
                  <a:lnTo>
                    <a:pt x="22" y="3637"/>
                  </a:lnTo>
                  <a:lnTo>
                    <a:pt x="25" y="3535"/>
                  </a:lnTo>
                  <a:lnTo>
                    <a:pt x="30" y="3472"/>
                  </a:lnTo>
                  <a:lnTo>
                    <a:pt x="35" y="3440"/>
                  </a:lnTo>
                  <a:lnTo>
                    <a:pt x="40" y="3428"/>
                  </a:lnTo>
                  <a:lnTo>
                    <a:pt x="43" y="3426"/>
                  </a:lnTo>
                  <a:lnTo>
                    <a:pt x="55" y="3421"/>
                  </a:lnTo>
                  <a:lnTo>
                    <a:pt x="81" y="3415"/>
                  </a:lnTo>
                  <a:lnTo>
                    <a:pt x="128" y="3408"/>
                  </a:lnTo>
                  <a:lnTo>
                    <a:pt x="852" y="3359"/>
                  </a:lnTo>
                  <a:lnTo>
                    <a:pt x="859" y="3212"/>
                  </a:lnTo>
                  <a:lnTo>
                    <a:pt x="852" y="3016"/>
                  </a:lnTo>
                  <a:lnTo>
                    <a:pt x="849" y="2863"/>
                  </a:lnTo>
                  <a:lnTo>
                    <a:pt x="848" y="2748"/>
                  </a:lnTo>
                  <a:lnTo>
                    <a:pt x="850" y="2664"/>
                  </a:lnTo>
                  <a:lnTo>
                    <a:pt x="853" y="2608"/>
                  </a:lnTo>
                  <a:lnTo>
                    <a:pt x="857" y="2573"/>
                  </a:lnTo>
                  <a:lnTo>
                    <a:pt x="861" y="2555"/>
                  </a:lnTo>
                  <a:lnTo>
                    <a:pt x="865" y="2548"/>
                  </a:lnTo>
                  <a:lnTo>
                    <a:pt x="882" y="2541"/>
                  </a:lnTo>
                  <a:lnTo>
                    <a:pt x="916" y="2535"/>
                  </a:lnTo>
                  <a:lnTo>
                    <a:pt x="966" y="2532"/>
                  </a:lnTo>
                  <a:lnTo>
                    <a:pt x="1030" y="2530"/>
                  </a:lnTo>
                  <a:lnTo>
                    <a:pt x="1674" y="2529"/>
                  </a:lnTo>
                  <a:lnTo>
                    <a:pt x="1476" y="2519"/>
                  </a:lnTo>
                  <a:lnTo>
                    <a:pt x="1279" y="2512"/>
                  </a:lnTo>
                  <a:lnTo>
                    <a:pt x="1178" y="2510"/>
                  </a:lnTo>
                  <a:lnTo>
                    <a:pt x="1083" y="2509"/>
                  </a:lnTo>
                  <a:close/>
                  <a:moveTo>
                    <a:pt x="1674" y="2529"/>
                  </a:moveTo>
                  <a:lnTo>
                    <a:pt x="1106" y="2529"/>
                  </a:lnTo>
                  <a:lnTo>
                    <a:pt x="1191" y="2530"/>
                  </a:lnTo>
                  <a:lnTo>
                    <a:pt x="1285" y="2532"/>
                  </a:lnTo>
                  <a:lnTo>
                    <a:pt x="1487" y="2540"/>
                  </a:lnTo>
                  <a:lnTo>
                    <a:pt x="1709" y="2551"/>
                  </a:lnTo>
                  <a:lnTo>
                    <a:pt x="1708" y="2530"/>
                  </a:lnTo>
                  <a:lnTo>
                    <a:pt x="1688" y="2530"/>
                  </a:lnTo>
                  <a:lnTo>
                    <a:pt x="1674" y="2529"/>
                  </a:lnTo>
                  <a:close/>
                  <a:moveTo>
                    <a:pt x="2107" y="1658"/>
                  </a:moveTo>
                  <a:lnTo>
                    <a:pt x="2009" y="1658"/>
                  </a:lnTo>
                  <a:lnTo>
                    <a:pt x="1915" y="1660"/>
                  </a:lnTo>
                  <a:lnTo>
                    <a:pt x="1832" y="1664"/>
                  </a:lnTo>
                  <a:lnTo>
                    <a:pt x="1764" y="1671"/>
                  </a:lnTo>
                  <a:lnTo>
                    <a:pt x="1715" y="1681"/>
                  </a:lnTo>
                  <a:lnTo>
                    <a:pt x="1690" y="1694"/>
                  </a:lnTo>
                  <a:lnTo>
                    <a:pt x="1681" y="1725"/>
                  </a:lnTo>
                  <a:lnTo>
                    <a:pt x="1675" y="1781"/>
                  </a:lnTo>
                  <a:lnTo>
                    <a:pt x="1672" y="1859"/>
                  </a:lnTo>
                  <a:lnTo>
                    <a:pt x="1671" y="1951"/>
                  </a:lnTo>
                  <a:lnTo>
                    <a:pt x="1672" y="2048"/>
                  </a:lnTo>
                  <a:lnTo>
                    <a:pt x="1674" y="2148"/>
                  </a:lnTo>
                  <a:lnTo>
                    <a:pt x="1677" y="2247"/>
                  </a:lnTo>
                  <a:lnTo>
                    <a:pt x="1680" y="2340"/>
                  </a:lnTo>
                  <a:lnTo>
                    <a:pt x="1683" y="2421"/>
                  </a:lnTo>
                  <a:lnTo>
                    <a:pt x="1686" y="2486"/>
                  </a:lnTo>
                  <a:lnTo>
                    <a:pt x="1688" y="2530"/>
                  </a:lnTo>
                  <a:lnTo>
                    <a:pt x="1708" y="2530"/>
                  </a:lnTo>
                  <a:lnTo>
                    <a:pt x="1704" y="2451"/>
                  </a:lnTo>
                  <a:lnTo>
                    <a:pt x="1701" y="2356"/>
                  </a:lnTo>
                  <a:lnTo>
                    <a:pt x="1697" y="2258"/>
                  </a:lnTo>
                  <a:lnTo>
                    <a:pt x="1694" y="2160"/>
                  </a:lnTo>
                  <a:lnTo>
                    <a:pt x="1692" y="2065"/>
                  </a:lnTo>
                  <a:lnTo>
                    <a:pt x="1691" y="1976"/>
                  </a:lnTo>
                  <a:lnTo>
                    <a:pt x="1692" y="1894"/>
                  </a:lnTo>
                  <a:lnTo>
                    <a:pt x="1693" y="1824"/>
                  </a:lnTo>
                  <a:lnTo>
                    <a:pt x="1696" y="1767"/>
                  </a:lnTo>
                  <a:lnTo>
                    <a:pt x="1700" y="1727"/>
                  </a:lnTo>
                  <a:lnTo>
                    <a:pt x="1707" y="1706"/>
                  </a:lnTo>
                  <a:lnTo>
                    <a:pt x="1725" y="1697"/>
                  </a:lnTo>
                  <a:lnTo>
                    <a:pt x="1763" y="1690"/>
                  </a:lnTo>
                  <a:lnTo>
                    <a:pt x="1820" y="1685"/>
                  </a:lnTo>
                  <a:lnTo>
                    <a:pt x="1892" y="1681"/>
                  </a:lnTo>
                  <a:lnTo>
                    <a:pt x="1978" y="1679"/>
                  </a:lnTo>
                  <a:lnTo>
                    <a:pt x="2529" y="1678"/>
                  </a:lnTo>
                  <a:lnTo>
                    <a:pt x="2529" y="1668"/>
                  </a:lnTo>
                  <a:lnTo>
                    <a:pt x="2509" y="1668"/>
                  </a:lnTo>
                  <a:lnTo>
                    <a:pt x="2301" y="1661"/>
                  </a:lnTo>
                  <a:lnTo>
                    <a:pt x="2206" y="1659"/>
                  </a:lnTo>
                  <a:lnTo>
                    <a:pt x="2107" y="1658"/>
                  </a:lnTo>
                  <a:close/>
                  <a:moveTo>
                    <a:pt x="2529" y="1678"/>
                  </a:moveTo>
                  <a:lnTo>
                    <a:pt x="2074" y="1678"/>
                  </a:lnTo>
                  <a:lnTo>
                    <a:pt x="2179" y="1679"/>
                  </a:lnTo>
                  <a:lnTo>
                    <a:pt x="2290" y="1681"/>
                  </a:lnTo>
                  <a:lnTo>
                    <a:pt x="2404" y="1684"/>
                  </a:lnTo>
                  <a:lnTo>
                    <a:pt x="2529" y="1689"/>
                  </a:lnTo>
                  <a:lnTo>
                    <a:pt x="2529" y="1678"/>
                  </a:lnTo>
                  <a:close/>
                  <a:moveTo>
                    <a:pt x="2771" y="829"/>
                  </a:moveTo>
                  <a:lnTo>
                    <a:pt x="2682" y="831"/>
                  </a:lnTo>
                  <a:lnTo>
                    <a:pt x="2609" y="835"/>
                  </a:lnTo>
                  <a:lnTo>
                    <a:pt x="2556" y="843"/>
                  </a:lnTo>
                  <a:lnTo>
                    <a:pt x="2531" y="855"/>
                  </a:lnTo>
                  <a:lnTo>
                    <a:pt x="2522" y="888"/>
                  </a:lnTo>
                  <a:lnTo>
                    <a:pt x="2516" y="951"/>
                  </a:lnTo>
                  <a:lnTo>
                    <a:pt x="2511" y="1038"/>
                  </a:lnTo>
                  <a:lnTo>
                    <a:pt x="2508" y="1140"/>
                  </a:lnTo>
                  <a:lnTo>
                    <a:pt x="2507" y="1251"/>
                  </a:lnTo>
                  <a:lnTo>
                    <a:pt x="2507" y="1363"/>
                  </a:lnTo>
                  <a:lnTo>
                    <a:pt x="2507" y="1463"/>
                  </a:lnTo>
                  <a:lnTo>
                    <a:pt x="2508" y="1551"/>
                  </a:lnTo>
                  <a:lnTo>
                    <a:pt x="2508" y="1621"/>
                  </a:lnTo>
                  <a:lnTo>
                    <a:pt x="2509" y="1668"/>
                  </a:lnTo>
                  <a:lnTo>
                    <a:pt x="2529" y="1668"/>
                  </a:lnTo>
                  <a:lnTo>
                    <a:pt x="2528" y="1584"/>
                  </a:lnTo>
                  <a:lnTo>
                    <a:pt x="2527" y="1483"/>
                  </a:lnTo>
                  <a:lnTo>
                    <a:pt x="2527" y="1379"/>
                  </a:lnTo>
                  <a:lnTo>
                    <a:pt x="2527" y="1274"/>
                  </a:lnTo>
                  <a:lnTo>
                    <a:pt x="2528" y="1174"/>
                  </a:lnTo>
                  <a:lnTo>
                    <a:pt x="2530" y="1081"/>
                  </a:lnTo>
                  <a:lnTo>
                    <a:pt x="2533" y="1001"/>
                  </a:lnTo>
                  <a:lnTo>
                    <a:pt x="2537" y="935"/>
                  </a:lnTo>
                  <a:lnTo>
                    <a:pt x="2542" y="889"/>
                  </a:lnTo>
                  <a:lnTo>
                    <a:pt x="2548" y="867"/>
                  </a:lnTo>
                  <a:lnTo>
                    <a:pt x="2566" y="859"/>
                  </a:lnTo>
                  <a:lnTo>
                    <a:pt x="2605" y="854"/>
                  </a:lnTo>
                  <a:lnTo>
                    <a:pt x="2661" y="851"/>
                  </a:lnTo>
                  <a:lnTo>
                    <a:pt x="2732" y="849"/>
                  </a:lnTo>
                  <a:lnTo>
                    <a:pt x="3316" y="849"/>
                  </a:lnTo>
                  <a:lnTo>
                    <a:pt x="3079" y="837"/>
                  </a:lnTo>
                  <a:lnTo>
                    <a:pt x="2975" y="833"/>
                  </a:lnTo>
                  <a:lnTo>
                    <a:pt x="2871" y="830"/>
                  </a:lnTo>
                  <a:lnTo>
                    <a:pt x="2771" y="829"/>
                  </a:lnTo>
                  <a:close/>
                  <a:moveTo>
                    <a:pt x="3316" y="849"/>
                  </a:moveTo>
                  <a:lnTo>
                    <a:pt x="2732" y="849"/>
                  </a:lnTo>
                  <a:lnTo>
                    <a:pt x="2816" y="850"/>
                  </a:lnTo>
                  <a:lnTo>
                    <a:pt x="2910" y="851"/>
                  </a:lnTo>
                  <a:lnTo>
                    <a:pt x="3012" y="855"/>
                  </a:lnTo>
                  <a:lnTo>
                    <a:pt x="3119" y="859"/>
                  </a:lnTo>
                  <a:lnTo>
                    <a:pt x="3350" y="872"/>
                  </a:lnTo>
                  <a:lnTo>
                    <a:pt x="3350" y="850"/>
                  </a:lnTo>
                  <a:lnTo>
                    <a:pt x="3330" y="850"/>
                  </a:lnTo>
                  <a:lnTo>
                    <a:pt x="3316" y="849"/>
                  </a:lnTo>
                  <a:close/>
                  <a:moveTo>
                    <a:pt x="3497" y="0"/>
                  </a:moveTo>
                  <a:lnTo>
                    <a:pt x="3436" y="4"/>
                  </a:lnTo>
                  <a:lnTo>
                    <a:pt x="3372" y="20"/>
                  </a:lnTo>
                  <a:lnTo>
                    <a:pt x="3331" y="59"/>
                  </a:lnTo>
                  <a:lnTo>
                    <a:pt x="3325" y="90"/>
                  </a:lnTo>
                  <a:lnTo>
                    <a:pt x="3321" y="144"/>
                  </a:lnTo>
                  <a:lnTo>
                    <a:pt x="3319" y="217"/>
                  </a:lnTo>
                  <a:lnTo>
                    <a:pt x="3319" y="303"/>
                  </a:lnTo>
                  <a:lnTo>
                    <a:pt x="3319" y="397"/>
                  </a:lnTo>
                  <a:lnTo>
                    <a:pt x="3320" y="493"/>
                  </a:lnTo>
                  <a:lnTo>
                    <a:pt x="3322" y="588"/>
                  </a:lnTo>
                  <a:lnTo>
                    <a:pt x="3324" y="677"/>
                  </a:lnTo>
                  <a:lnTo>
                    <a:pt x="3326" y="753"/>
                  </a:lnTo>
                  <a:lnTo>
                    <a:pt x="3328" y="812"/>
                  </a:lnTo>
                  <a:lnTo>
                    <a:pt x="3330" y="850"/>
                  </a:lnTo>
                  <a:lnTo>
                    <a:pt x="3350" y="850"/>
                  </a:lnTo>
                  <a:lnTo>
                    <a:pt x="3348" y="790"/>
                  </a:lnTo>
                  <a:lnTo>
                    <a:pt x="3345" y="705"/>
                  </a:lnTo>
                  <a:lnTo>
                    <a:pt x="3343" y="609"/>
                  </a:lnTo>
                  <a:lnTo>
                    <a:pt x="3341" y="508"/>
                  </a:lnTo>
                  <a:lnTo>
                    <a:pt x="3339" y="406"/>
                  </a:lnTo>
                  <a:lnTo>
                    <a:pt x="3339" y="309"/>
                  </a:lnTo>
                  <a:lnTo>
                    <a:pt x="3339" y="222"/>
                  </a:lnTo>
                  <a:lnTo>
                    <a:pt x="3341" y="149"/>
                  </a:lnTo>
                  <a:lnTo>
                    <a:pt x="3344" y="96"/>
                  </a:lnTo>
                  <a:lnTo>
                    <a:pt x="3349" y="66"/>
                  </a:lnTo>
                  <a:lnTo>
                    <a:pt x="3379" y="39"/>
                  </a:lnTo>
                  <a:lnTo>
                    <a:pt x="3428" y="25"/>
                  </a:lnTo>
                  <a:lnTo>
                    <a:pt x="3482" y="20"/>
                  </a:lnTo>
                  <a:lnTo>
                    <a:pt x="3525" y="20"/>
                  </a:lnTo>
                  <a:lnTo>
                    <a:pt x="3526" y="1"/>
                  </a:lnTo>
                  <a:lnTo>
                    <a:pt x="3497" y="0"/>
                  </a:lnTo>
                  <a:close/>
                  <a:moveTo>
                    <a:pt x="3525" y="20"/>
                  </a:moveTo>
                  <a:lnTo>
                    <a:pt x="3482" y="20"/>
                  </a:lnTo>
                  <a:lnTo>
                    <a:pt x="3524" y="21"/>
                  </a:lnTo>
                  <a:lnTo>
                    <a:pt x="3525" y="2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8" name="Line 506"/>
            <p:cNvSpPr>
              <a:spLocks noChangeShapeType="1"/>
            </p:cNvSpPr>
            <p:nvPr/>
          </p:nvSpPr>
          <p:spPr bwMode="auto">
            <a:xfrm>
              <a:off x="1292" y="6722"/>
              <a:ext cx="0" cy="30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9" name="Freeform 505"/>
            <p:cNvSpPr>
              <a:spLocks/>
            </p:cNvSpPr>
            <p:nvPr/>
          </p:nvSpPr>
          <p:spPr bwMode="auto">
            <a:xfrm>
              <a:off x="1281" y="3949"/>
              <a:ext cx="1293" cy="2007"/>
            </a:xfrm>
            <a:custGeom>
              <a:avLst/>
              <a:gdLst>
                <a:gd name="T0" fmla="+- 0 2574 1282"/>
                <a:gd name="T1" fmla="*/ T0 w 1293"/>
                <a:gd name="T2" fmla="+- 0 3949 3949"/>
                <a:gd name="T3" fmla="*/ 3949 h 2007"/>
                <a:gd name="T4" fmla="+- 0 1282 1282"/>
                <a:gd name="T5" fmla="*/ T4 w 1293"/>
                <a:gd name="T6" fmla="+- 0 5241 3949"/>
                <a:gd name="T7" fmla="*/ 5241 h 2007"/>
                <a:gd name="T8" fmla="+- 0 1282 1282"/>
                <a:gd name="T9" fmla="*/ T8 w 1293"/>
                <a:gd name="T10" fmla="+- 0 5956 3949"/>
                <a:gd name="T11" fmla="*/ 5956 h 2007"/>
                <a:gd name="T12" fmla="+- 0 1302 1282"/>
                <a:gd name="T13" fmla="*/ T12 w 1293"/>
                <a:gd name="T14" fmla="+- 0 5956 3949"/>
                <a:gd name="T15" fmla="*/ 5956 h 2007"/>
                <a:gd name="T16" fmla="+- 0 1302 1282"/>
                <a:gd name="T17" fmla="*/ T16 w 1293"/>
                <a:gd name="T18" fmla="+- 0 5249 3949"/>
                <a:gd name="T19" fmla="*/ 5249 h 2007"/>
                <a:gd name="T20" fmla="+- 0 2554 1282"/>
                <a:gd name="T21" fmla="*/ T20 w 1293"/>
                <a:gd name="T22" fmla="+- 0 4016 3949"/>
                <a:gd name="T23" fmla="*/ 4016 h 2007"/>
                <a:gd name="T24" fmla="+- 0 2574 1282"/>
                <a:gd name="T25" fmla="*/ T24 w 1293"/>
                <a:gd name="T26" fmla="+- 0 3949 3949"/>
                <a:gd name="T27" fmla="*/ 3949 h 20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1293" h="2007">
                  <a:moveTo>
                    <a:pt x="1292" y="0"/>
                  </a:moveTo>
                  <a:lnTo>
                    <a:pt x="0" y="1292"/>
                  </a:lnTo>
                  <a:lnTo>
                    <a:pt x="0" y="2007"/>
                  </a:lnTo>
                  <a:lnTo>
                    <a:pt x="20" y="2007"/>
                  </a:lnTo>
                  <a:lnTo>
                    <a:pt x="20" y="1300"/>
                  </a:lnTo>
                  <a:lnTo>
                    <a:pt x="1272" y="67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0" name="Freeform 504"/>
            <p:cNvSpPr>
              <a:spLocks/>
            </p:cNvSpPr>
            <p:nvPr/>
          </p:nvSpPr>
          <p:spPr bwMode="auto">
            <a:xfrm>
              <a:off x="4093" y="41"/>
              <a:ext cx="2402" cy="2388"/>
            </a:xfrm>
            <a:custGeom>
              <a:avLst/>
              <a:gdLst>
                <a:gd name="T0" fmla="+- 0 6481 4094"/>
                <a:gd name="T1" fmla="*/ T0 w 2402"/>
                <a:gd name="T2" fmla="+- 0 42 42"/>
                <a:gd name="T3" fmla="*/ 42 h 2388"/>
                <a:gd name="T4" fmla="+- 0 4094 4094"/>
                <a:gd name="T5" fmla="*/ T4 w 2402"/>
                <a:gd name="T6" fmla="+- 0 2429 42"/>
                <a:gd name="T7" fmla="*/ 2429 h 2388"/>
                <a:gd name="T8" fmla="+- 0 4371 4094"/>
                <a:gd name="T9" fmla="*/ T8 w 2402"/>
                <a:gd name="T10" fmla="+- 0 2181 42"/>
                <a:gd name="T11" fmla="*/ 2181 h 2388"/>
                <a:gd name="T12" fmla="+- 0 6495 4094"/>
                <a:gd name="T13" fmla="*/ T12 w 2402"/>
                <a:gd name="T14" fmla="+- 0 56 42"/>
                <a:gd name="T15" fmla="*/ 56 h 2388"/>
                <a:gd name="T16" fmla="+- 0 6481 4094"/>
                <a:gd name="T17" fmla="*/ T16 w 2402"/>
                <a:gd name="T18" fmla="+- 0 42 42"/>
                <a:gd name="T19" fmla="*/ 42 h 23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402" h="2388">
                  <a:moveTo>
                    <a:pt x="2387" y="0"/>
                  </a:moveTo>
                  <a:lnTo>
                    <a:pt x="0" y="2387"/>
                  </a:lnTo>
                  <a:lnTo>
                    <a:pt x="277" y="2139"/>
                  </a:lnTo>
                  <a:lnTo>
                    <a:pt x="2401" y="14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1" name="Freeform 503"/>
            <p:cNvSpPr>
              <a:spLocks/>
            </p:cNvSpPr>
            <p:nvPr/>
          </p:nvSpPr>
          <p:spPr bwMode="auto">
            <a:xfrm>
              <a:off x="3715" y="5"/>
              <a:ext cx="2061" cy="2060"/>
            </a:xfrm>
            <a:custGeom>
              <a:avLst/>
              <a:gdLst>
                <a:gd name="T0" fmla="+- 0 5769 3716"/>
                <a:gd name="T1" fmla="*/ T0 w 2061"/>
                <a:gd name="T2" fmla="+- 0 6 6"/>
                <a:gd name="T3" fmla="*/ 6 h 2060"/>
                <a:gd name="T4" fmla="+- 0 5732 3716"/>
                <a:gd name="T5" fmla="*/ T4 w 2061"/>
                <a:gd name="T6" fmla="+- 0 42 6"/>
                <a:gd name="T7" fmla="*/ 42 h 2060"/>
                <a:gd name="T8" fmla="+- 0 3716 3716"/>
                <a:gd name="T9" fmla="*/ T8 w 2061"/>
                <a:gd name="T10" fmla="+- 0 2050 6"/>
                <a:gd name="T11" fmla="*/ 2050 h 2060"/>
                <a:gd name="T12" fmla="+- 0 3730 3716"/>
                <a:gd name="T13" fmla="*/ T12 w 2061"/>
                <a:gd name="T14" fmla="+- 0 2065 6"/>
                <a:gd name="T15" fmla="*/ 2065 h 2060"/>
                <a:gd name="T16" fmla="+- 0 5777 3716"/>
                <a:gd name="T17" fmla="*/ T16 w 2061"/>
                <a:gd name="T18" fmla="+- 0 36 6"/>
                <a:gd name="T19" fmla="*/ 36 h 2060"/>
                <a:gd name="T20" fmla="+- 0 5769 3716"/>
                <a:gd name="T21" fmla="*/ T20 w 2061"/>
                <a:gd name="T22" fmla="+- 0 6 6"/>
                <a:gd name="T23" fmla="*/ 6 h 20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2061" h="2060">
                  <a:moveTo>
                    <a:pt x="2053" y="0"/>
                  </a:moveTo>
                  <a:lnTo>
                    <a:pt x="2016" y="36"/>
                  </a:lnTo>
                  <a:lnTo>
                    <a:pt x="0" y="2044"/>
                  </a:lnTo>
                  <a:lnTo>
                    <a:pt x="14" y="2059"/>
                  </a:lnTo>
                  <a:lnTo>
                    <a:pt x="2061" y="30"/>
                  </a:lnTo>
                  <a:lnTo>
                    <a:pt x="2053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2" name="Freeform 502"/>
            <p:cNvSpPr>
              <a:spLocks/>
            </p:cNvSpPr>
            <p:nvPr/>
          </p:nvSpPr>
          <p:spPr bwMode="auto">
            <a:xfrm>
              <a:off x="1536" y="3195"/>
              <a:ext cx="1046" cy="1044"/>
            </a:xfrm>
            <a:custGeom>
              <a:avLst/>
              <a:gdLst>
                <a:gd name="T0" fmla="+- 0 2568 1536"/>
                <a:gd name="T1" fmla="*/ T0 w 1046"/>
                <a:gd name="T2" fmla="+- 0 3196 3196"/>
                <a:gd name="T3" fmla="*/ 3196 h 1044"/>
                <a:gd name="T4" fmla="+- 0 1536 1536"/>
                <a:gd name="T5" fmla="*/ T4 w 1046"/>
                <a:gd name="T6" fmla="+- 0 4225 3196"/>
                <a:gd name="T7" fmla="*/ 4225 h 1044"/>
                <a:gd name="T8" fmla="+- 0 1550 1536"/>
                <a:gd name="T9" fmla="*/ T8 w 1046"/>
                <a:gd name="T10" fmla="+- 0 4239 3196"/>
                <a:gd name="T11" fmla="*/ 4239 h 1044"/>
                <a:gd name="T12" fmla="+- 0 2582 1536"/>
                <a:gd name="T13" fmla="*/ T12 w 1046"/>
                <a:gd name="T14" fmla="+- 0 3210 3196"/>
                <a:gd name="T15" fmla="*/ 3210 h 1044"/>
                <a:gd name="T16" fmla="+- 0 2568 1536"/>
                <a:gd name="T17" fmla="*/ T16 w 1046"/>
                <a:gd name="T18" fmla="+- 0 3196 3196"/>
                <a:gd name="T19" fmla="*/ 3196 h 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46" h="1044">
                  <a:moveTo>
                    <a:pt x="1032" y="0"/>
                  </a:moveTo>
                  <a:lnTo>
                    <a:pt x="0" y="1029"/>
                  </a:lnTo>
                  <a:lnTo>
                    <a:pt x="14" y="1043"/>
                  </a:lnTo>
                  <a:lnTo>
                    <a:pt x="1046" y="14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3" name="Freeform 501"/>
            <p:cNvSpPr>
              <a:spLocks/>
            </p:cNvSpPr>
            <p:nvPr/>
          </p:nvSpPr>
          <p:spPr bwMode="auto">
            <a:xfrm>
              <a:off x="919" y="4447"/>
              <a:ext cx="408" cy="1588"/>
            </a:xfrm>
            <a:custGeom>
              <a:avLst/>
              <a:gdLst>
                <a:gd name="T0" fmla="+- 0 1313 920"/>
                <a:gd name="T1" fmla="*/ T0 w 408"/>
                <a:gd name="T2" fmla="+- 0 4448 4448"/>
                <a:gd name="T3" fmla="*/ 4448 h 1588"/>
                <a:gd name="T4" fmla="+- 0 920 920"/>
                <a:gd name="T5" fmla="*/ T4 w 408"/>
                <a:gd name="T6" fmla="+- 0 4840 4448"/>
                <a:gd name="T7" fmla="*/ 4840 h 1588"/>
                <a:gd name="T8" fmla="+- 0 920 920"/>
                <a:gd name="T9" fmla="*/ T8 w 408"/>
                <a:gd name="T10" fmla="+- 0 6036 4448"/>
                <a:gd name="T11" fmla="*/ 6036 h 1588"/>
                <a:gd name="T12" fmla="+- 0 940 920"/>
                <a:gd name="T13" fmla="*/ T12 w 408"/>
                <a:gd name="T14" fmla="+- 0 6036 4448"/>
                <a:gd name="T15" fmla="*/ 6036 h 1588"/>
                <a:gd name="T16" fmla="+- 0 940 920"/>
                <a:gd name="T17" fmla="*/ T16 w 408"/>
                <a:gd name="T18" fmla="+- 0 4849 4448"/>
                <a:gd name="T19" fmla="*/ 4849 h 1588"/>
                <a:gd name="T20" fmla="+- 0 1327 920"/>
                <a:gd name="T21" fmla="*/ T20 w 408"/>
                <a:gd name="T22" fmla="+- 0 4462 4448"/>
                <a:gd name="T23" fmla="*/ 4462 h 1588"/>
                <a:gd name="T24" fmla="+- 0 1313 920"/>
                <a:gd name="T25" fmla="*/ T24 w 408"/>
                <a:gd name="T26" fmla="+- 0 4448 4448"/>
                <a:gd name="T27" fmla="*/ 4448 h 15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08" h="1588">
                  <a:moveTo>
                    <a:pt x="393" y="0"/>
                  </a:moveTo>
                  <a:lnTo>
                    <a:pt x="0" y="392"/>
                  </a:lnTo>
                  <a:lnTo>
                    <a:pt x="0" y="1588"/>
                  </a:lnTo>
                  <a:lnTo>
                    <a:pt x="20" y="1588"/>
                  </a:lnTo>
                  <a:lnTo>
                    <a:pt x="20" y="401"/>
                  </a:lnTo>
                  <a:lnTo>
                    <a:pt x="407" y="14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4" name="Line 500"/>
            <p:cNvSpPr>
              <a:spLocks noChangeShapeType="1"/>
            </p:cNvSpPr>
            <p:nvPr/>
          </p:nvSpPr>
          <p:spPr bwMode="auto">
            <a:xfrm>
              <a:off x="930" y="6502"/>
              <a:ext cx="0" cy="52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5" name="Freeform 499"/>
            <p:cNvSpPr>
              <a:spLocks/>
            </p:cNvSpPr>
            <p:nvPr/>
          </p:nvSpPr>
          <p:spPr bwMode="auto">
            <a:xfrm>
              <a:off x="3634" y="3484"/>
              <a:ext cx="316" cy="316"/>
            </a:xfrm>
            <a:custGeom>
              <a:avLst/>
              <a:gdLst>
                <a:gd name="T0" fmla="+- 0 3936 3634"/>
                <a:gd name="T1" fmla="*/ T0 w 316"/>
                <a:gd name="T2" fmla="+- 0 3484 3484"/>
                <a:gd name="T3" fmla="*/ 3484 h 316"/>
                <a:gd name="T4" fmla="+- 0 3634 3634"/>
                <a:gd name="T5" fmla="*/ T4 w 316"/>
                <a:gd name="T6" fmla="+- 0 3786 3484"/>
                <a:gd name="T7" fmla="*/ 3786 h 316"/>
                <a:gd name="T8" fmla="+- 0 3649 3634"/>
                <a:gd name="T9" fmla="*/ T8 w 316"/>
                <a:gd name="T10" fmla="+- 0 3800 3484"/>
                <a:gd name="T11" fmla="*/ 3800 h 316"/>
                <a:gd name="T12" fmla="+- 0 3950 3634"/>
                <a:gd name="T13" fmla="*/ T12 w 316"/>
                <a:gd name="T14" fmla="+- 0 3498 3484"/>
                <a:gd name="T15" fmla="*/ 3498 h 316"/>
                <a:gd name="T16" fmla="+- 0 3936 3634"/>
                <a:gd name="T17" fmla="*/ T16 w 316"/>
                <a:gd name="T18" fmla="+- 0 3484 3484"/>
                <a:gd name="T19" fmla="*/ 3484 h 3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16" h="316">
                  <a:moveTo>
                    <a:pt x="302" y="0"/>
                  </a:moveTo>
                  <a:lnTo>
                    <a:pt x="0" y="302"/>
                  </a:lnTo>
                  <a:lnTo>
                    <a:pt x="15" y="316"/>
                  </a:lnTo>
                  <a:lnTo>
                    <a:pt x="316" y="14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6" name="Freeform 498"/>
            <p:cNvSpPr>
              <a:spLocks/>
            </p:cNvSpPr>
            <p:nvPr/>
          </p:nvSpPr>
          <p:spPr bwMode="auto">
            <a:xfrm>
              <a:off x="4395" y="0"/>
              <a:ext cx="3039" cy="3039"/>
            </a:xfrm>
            <a:custGeom>
              <a:avLst/>
              <a:gdLst>
                <a:gd name="T0" fmla="+- 0 7420 4396"/>
                <a:gd name="T1" fmla="*/ T0 w 3039"/>
                <a:gd name="T2" fmla="*/ 0 h 3039"/>
                <a:gd name="T3" fmla="+- 0 4396 4396"/>
                <a:gd name="T4" fmla="*/ T3 w 3039"/>
                <a:gd name="T5" fmla="*/ 3024 h 3039"/>
                <a:gd name="T6" fmla="+- 0 4410 4396"/>
                <a:gd name="T7" fmla="*/ T6 w 3039"/>
                <a:gd name="T8" fmla="*/ 3038 h 3039"/>
                <a:gd name="T9" fmla="+- 0 7434 4396"/>
                <a:gd name="T10" fmla="*/ T9 w 3039"/>
                <a:gd name="T11" fmla="*/ 14 h 3039"/>
                <a:gd name="T12" fmla="+- 0 7420 4396"/>
                <a:gd name="T13" fmla="*/ T12 w 3039"/>
                <a:gd name="T14" fmla="*/ 0 h 3039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</a:cxnLst>
              <a:rect l="0" t="0" r="r" b="b"/>
              <a:pathLst>
                <a:path w="3039" h="3039">
                  <a:moveTo>
                    <a:pt x="3024" y="0"/>
                  </a:moveTo>
                  <a:lnTo>
                    <a:pt x="0" y="3024"/>
                  </a:lnTo>
                  <a:lnTo>
                    <a:pt x="14" y="3038"/>
                  </a:lnTo>
                  <a:lnTo>
                    <a:pt x="3038" y="14"/>
                  </a:lnTo>
                  <a:lnTo>
                    <a:pt x="3024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7" name="Freeform 497"/>
            <p:cNvSpPr>
              <a:spLocks/>
            </p:cNvSpPr>
            <p:nvPr/>
          </p:nvSpPr>
          <p:spPr bwMode="auto">
            <a:xfrm>
              <a:off x="4203" y="7"/>
              <a:ext cx="3853" cy="3839"/>
            </a:xfrm>
            <a:custGeom>
              <a:avLst/>
              <a:gdLst>
                <a:gd name="T0" fmla="+- 0 8041 4203"/>
                <a:gd name="T1" fmla="*/ T0 w 3853"/>
                <a:gd name="T2" fmla="+- 0 7 7"/>
                <a:gd name="T3" fmla="*/ 7 h 3839"/>
                <a:gd name="T4" fmla="+- 0 4203 4203"/>
                <a:gd name="T5" fmla="*/ T4 w 3853"/>
                <a:gd name="T6" fmla="+- 0 3845 7"/>
                <a:gd name="T7" fmla="*/ 3845 h 3839"/>
                <a:gd name="T8" fmla="+- 0 4483 4203"/>
                <a:gd name="T9" fmla="*/ T8 w 3853"/>
                <a:gd name="T10" fmla="+- 0 3594 7"/>
                <a:gd name="T11" fmla="*/ 3594 h 3839"/>
                <a:gd name="T12" fmla="+- 0 8056 4203"/>
                <a:gd name="T13" fmla="*/ T12 w 3853"/>
                <a:gd name="T14" fmla="+- 0 21 7"/>
                <a:gd name="T15" fmla="*/ 21 h 3839"/>
                <a:gd name="T16" fmla="+- 0 8041 4203"/>
                <a:gd name="T17" fmla="*/ T16 w 3853"/>
                <a:gd name="T18" fmla="+- 0 7 7"/>
                <a:gd name="T19" fmla="*/ 7 h 38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853" h="3839">
                  <a:moveTo>
                    <a:pt x="3838" y="0"/>
                  </a:moveTo>
                  <a:lnTo>
                    <a:pt x="0" y="3838"/>
                  </a:lnTo>
                  <a:lnTo>
                    <a:pt x="280" y="3587"/>
                  </a:lnTo>
                  <a:lnTo>
                    <a:pt x="3853" y="1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8" name="Line 496"/>
            <p:cNvSpPr>
              <a:spLocks noChangeShapeType="1"/>
            </p:cNvSpPr>
            <p:nvPr/>
          </p:nvSpPr>
          <p:spPr bwMode="auto">
            <a:xfrm>
              <a:off x="4482" y="2062"/>
              <a:ext cx="0" cy="87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9" name="Line 495"/>
            <p:cNvSpPr>
              <a:spLocks noChangeShapeType="1"/>
            </p:cNvSpPr>
            <p:nvPr/>
          </p:nvSpPr>
          <p:spPr bwMode="auto">
            <a:xfrm>
              <a:off x="4854" y="1677"/>
              <a:ext cx="0" cy="898"/>
            </a:xfrm>
            <a:prstGeom prst="line">
              <a:avLst/>
            </a:prstGeom>
            <a:noFill/>
            <a:ln w="12700">
              <a:solidFill>
                <a:srgbClr val="1D19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10" name="Picture 494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9"/>
              <a:ext cx="7974" cy="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11" name="Freeform 493"/>
            <p:cNvSpPr>
              <a:spLocks/>
            </p:cNvSpPr>
            <p:nvPr/>
          </p:nvSpPr>
          <p:spPr bwMode="auto">
            <a:xfrm>
              <a:off x="3538" y="6645"/>
              <a:ext cx="399" cy="385"/>
            </a:xfrm>
            <a:custGeom>
              <a:avLst/>
              <a:gdLst>
                <a:gd name="T0" fmla="+- 0 3553 3539"/>
                <a:gd name="T1" fmla="*/ T0 w 399"/>
                <a:gd name="T2" fmla="+- 0 6646 6646"/>
                <a:gd name="T3" fmla="*/ 6646 h 385"/>
                <a:gd name="T4" fmla="+- 0 3539 3539"/>
                <a:gd name="T5" fmla="*/ T4 w 399"/>
                <a:gd name="T6" fmla="+- 0 6660 6646"/>
                <a:gd name="T7" fmla="*/ 6660 h 385"/>
                <a:gd name="T8" fmla="+- 0 3909 3539"/>
                <a:gd name="T9" fmla="*/ T8 w 399"/>
                <a:gd name="T10" fmla="+- 0 7030 6646"/>
                <a:gd name="T11" fmla="*/ 7030 h 385"/>
                <a:gd name="T12" fmla="+- 0 3937 3539"/>
                <a:gd name="T13" fmla="*/ T12 w 399"/>
                <a:gd name="T14" fmla="+- 0 7030 6646"/>
                <a:gd name="T15" fmla="*/ 7030 h 385"/>
                <a:gd name="T16" fmla="+- 0 3553 3539"/>
                <a:gd name="T17" fmla="*/ T16 w 399"/>
                <a:gd name="T18" fmla="+- 0 6646 6646"/>
                <a:gd name="T19" fmla="*/ 6646 h 3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99" h="385">
                  <a:moveTo>
                    <a:pt x="14" y="0"/>
                  </a:moveTo>
                  <a:lnTo>
                    <a:pt x="0" y="14"/>
                  </a:lnTo>
                  <a:lnTo>
                    <a:pt x="370" y="384"/>
                  </a:lnTo>
                  <a:lnTo>
                    <a:pt x="398" y="38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D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5" name="Text Box 21"/>
          <p:cNvSpPr txBox="1">
            <a:spLocks noChangeArrowheads="1"/>
          </p:cNvSpPr>
          <p:nvPr/>
        </p:nvSpPr>
        <p:spPr bwMode="auto">
          <a:xfrm>
            <a:off x="4801164" y="4552498"/>
            <a:ext cx="26807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upstairs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rack_90 (mp3cut.net) (2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47" name="Text Box 21"/>
          <p:cNvSpPr txBox="1">
            <a:spLocks noChangeArrowheads="1"/>
          </p:cNvSpPr>
          <p:nvPr/>
        </p:nvSpPr>
        <p:spPr bwMode="auto">
          <a:xfrm>
            <a:off x="4805564" y="4606823"/>
            <a:ext cx="26807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downstairs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rack_90 (mp3cut.net) (3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24839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0" fill="hold"/>
                                        <p:tgtEl>
                                          <p:spTgt spid="2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840"/>
                            </p:stCondLst>
                            <p:childTnLst>
                              <p:par>
                                <p:cTn id="16" presetID="50" presetClass="exit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34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34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34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40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180"/>
                            </p:stCondLst>
                            <p:childTnLst>
                              <p:par>
                                <p:cTn id="39" presetID="50" presetClass="exit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68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68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68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807"/>
                            </p:stCondLst>
                            <p:childTnLst>
                              <p:par>
                                <p:cTn id="62" presetID="50" presetClass="exit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307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307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3564"/>
                            </p:stCondLst>
                            <p:childTnLst>
                              <p:par>
                                <p:cTn id="84" presetID="50" presetClass="exit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2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5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8" grpId="0"/>
      <p:bldP spid="288" grpId="1"/>
      <p:bldP spid="446" grpId="0"/>
      <p:bldP spid="446" grpId="1"/>
      <p:bldP spid="545" grpId="0"/>
      <p:bldP spid="545" grpId="1"/>
      <p:bldP spid="547" grpId="0"/>
      <p:bldP spid="54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1492342" y="606429"/>
            <a:ext cx="90693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800" dirty="0" err="1" smtClean="0">
                <a:solidFill>
                  <a:srgbClr val="00B0F0"/>
                </a:solidFill>
              </a:rPr>
              <a:t>Lesson</a:t>
            </a:r>
            <a:r>
              <a:rPr lang="en-US" altLang="en-US" sz="8800" dirty="0" smtClean="0">
                <a:solidFill>
                  <a:srgbClr val="00B0F0"/>
                </a:solidFill>
              </a:rPr>
              <a:t> 3</a:t>
            </a:r>
            <a:r>
              <a:rPr lang="vi-VN" altLang="en-US" sz="8800" dirty="0" smtClean="0">
                <a:solidFill>
                  <a:srgbClr val="00B0F0"/>
                </a:solidFill>
              </a:rPr>
              <a:t>: </a:t>
            </a:r>
            <a:r>
              <a:rPr lang="en-US" altLang="en-US" sz="8800" dirty="0" smtClean="0">
                <a:solidFill>
                  <a:srgbClr val="00B0F0"/>
                </a:solidFill>
              </a:rPr>
              <a:t>Song</a:t>
            </a:r>
          </a:p>
          <a:p>
            <a:pPr algn="ctr" eaLnBrk="1" hangingPunct="1"/>
            <a:r>
              <a:rPr lang="en-US" sz="6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66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Listen and sing</a:t>
            </a:r>
            <a:endParaRPr lang="vi-VN" altLang="en-US" sz="6600" dirty="0" smtClean="0">
              <a:solidFill>
                <a:srgbClr val="00B0F0"/>
              </a:solidFill>
            </a:endParaRPr>
          </a:p>
        </p:txBody>
      </p:sp>
      <p:sp>
        <p:nvSpPr>
          <p:cNvPr id="15" name="Rectangle 272"/>
          <p:cNvSpPr>
            <a:spLocks noChangeArrowheads="1"/>
          </p:cNvSpPr>
          <p:nvPr/>
        </p:nvSpPr>
        <p:spPr bwMode="auto">
          <a:xfrm>
            <a:off x="6811645" y="2178418"/>
            <a:ext cx="6967101" cy="4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76" name="Rectangle 428"/>
          <p:cNvSpPr>
            <a:spLocks noChangeArrowheads="1"/>
          </p:cNvSpPr>
          <p:nvPr/>
        </p:nvSpPr>
        <p:spPr bwMode="auto">
          <a:xfrm>
            <a:off x="9457239" y="914395"/>
            <a:ext cx="5833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" name="Rectangle 491"/>
          <p:cNvSpPr>
            <a:spLocks noChangeArrowheads="1"/>
          </p:cNvSpPr>
          <p:nvPr/>
        </p:nvSpPr>
        <p:spPr bwMode="auto">
          <a:xfrm>
            <a:off x="6330773" y="1492616"/>
            <a:ext cx="7031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56" name="Rectangle 538"/>
          <p:cNvSpPr>
            <a:spLocks noChangeArrowheads="1"/>
          </p:cNvSpPr>
          <p:nvPr/>
        </p:nvSpPr>
        <p:spPr bwMode="auto">
          <a:xfrm>
            <a:off x="11393492" y="2768147"/>
            <a:ext cx="68574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72"/>
          <p:cNvSpPr>
            <a:spLocks noChangeArrowheads="1"/>
          </p:cNvSpPr>
          <p:nvPr/>
        </p:nvSpPr>
        <p:spPr bwMode="auto">
          <a:xfrm>
            <a:off x="6811645" y="2178418"/>
            <a:ext cx="6967101" cy="4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76" name="Rectangle 428"/>
          <p:cNvSpPr>
            <a:spLocks noChangeArrowheads="1"/>
          </p:cNvSpPr>
          <p:nvPr/>
        </p:nvSpPr>
        <p:spPr bwMode="auto">
          <a:xfrm>
            <a:off x="9457239" y="914395"/>
            <a:ext cx="5833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" name="Rectangle 491"/>
          <p:cNvSpPr>
            <a:spLocks noChangeArrowheads="1"/>
          </p:cNvSpPr>
          <p:nvPr/>
        </p:nvSpPr>
        <p:spPr bwMode="auto">
          <a:xfrm>
            <a:off x="6330773" y="1492616"/>
            <a:ext cx="7031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56" name="Rectangle 538"/>
          <p:cNvSpPr>
            <a:spLocks noChangeArrowheads="1"/>
          </p:cNvSpPr>
          <p:nvPr/>
        </p:nvSpPr>
        <p:spPr bwMode="auto">
          <a:xfrm>
            <a:off x="11393492" y="2768147"/>
            <a:ext cx="68574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453" y="-37190"/>
            <a:ext cx="7008708" cy="6895190"/>
          </a:xfrm>
          <a:prstGeom prst="rect">
            <a:avLst/>
          </a:prstGeom>
        </p:spPr>
      </p:pic>
      <p:pic>
        <p:nvPicPr>
          <p:cNvPr id="3" name="Track_9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658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69342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59" name="Picture 3" descr="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2819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little_fish_swimming_h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2362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0"/>
            <a:ext cx="152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6858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282098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0"/>
            <a:ext cx="1295400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little_fish_swimming_h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2362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little_fish_swimming_h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334000"/>
            <a:ext cx="221138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7" name="Picture 11" descr="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914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6248400" y="1752601"/>
            <a:ext cx="381000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18272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i="1"/>
          </a:p>
        </p:txBody>
      </p:sp>
      <p:pic>
        <p:nvPicPr>
          <p:cNvPr id="121869" name="Picture 13" descr="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867400"/>
            <a:ext cx="914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1" name="WordArt 15"/>
          <p:cNvSpPr>
            <a:spLocks noChangeArrowheads="1" noChangeShapeType="1" noTextEdit="1"/>
          </p:cNvSpPr>
          <p:nvPr/>
        </p:nvSpPr>
        <p:spPr bwMode="auto">
          <a:xfrm>
            <a:off x="3071814" y="1484314"/>
            <a:ext cx="6264275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cs typeface="Times New Roman" panose="02020603050405020304" pitchFamily="18" charset="0"/>
              </a:rPr>
              <a:t>The end of the lesson</a:t>
            </a:r>
          </a:p>
        </p:txBody>
      </p:sp>
    </p:spTree>
    <p:extLst>
      <p:ext uri="{BB962C8B-B14F-4D97-AF65-F5344CB8AC3E}">
        <p14:creationId xmlns:p14="http://schemas.microsoft.com/office/powerpoint/2010/main" val="2275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Rectangle 7"/>
          <p:cNvSpPr>
            <a:spLocks noChangeArrowheads="1"/>
          </p:cNvSpPr>
          <p:nvPr/>
        </p:nvSpPr>
        <p:spPr bwMode="auto">
          <a:xfrm>
            <a:off x="5226050" y="4718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0837" name="WordArt 5"/>
          <p:cNvSpPr>
            <a:spLocks noChangeArrowheads="1" noChangeShapeType="1" noTextEdit="1"/>
          </p:cNvSpPr>
          <p:nvPr/>
        </p:nvSpPr>
        <p:spPr bwMode="auto">
          <a:xfrm>
            <a:off x="6527800" y="1844676"/>
            <a:ext cx="3600450" cy="309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Thanks  for your attending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GOODBYE</a:t>
            </a:r>
          </a:p>
        </p:txBody>
      </p:sp>
      <p:pic>
        <p:nvPicPr>
          <p:cNvPr id="120838" name="By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221" fill="hold"/>
                                        <p:tgtEl>
                                          <p:spTgt spid="1208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1492342" y="606429"/>
            <a:ext cx="90693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dirty="0" smtClean="0">
                <a:solidFill>
                  <a:srgbClr val="00B0F0"/>
                </a:solidFill>
              </a:rPr>
              <a:t>THE END</a:t>
            </a:r>
          </a:p>
          <a:p>
            <a:pPr algn="ctr" eaLnBrk="1" hangingPunct="1"/>
            <a:endParaRPr lang="vi-VN" altLang="en-US" sz="6600" dirty="0" smtClean="0">
              <a:solidFill>
                <a:srgbClr val="00B0F0"/>
              </a:solidFill>
            </a:endParaRPr>
          </a:p>
        </p:txBody>
      </p:sp>
      <p:sp>
        <p:nvSpPr>
          <p:cNvPr id="15" name="Rectangle 272"/>
          <p:cNvSpPr>
            <a:spLocks noChangeArrowheads="1"/>
          </p:cNvSpPr>
          <p:nvPr/>
        </p:nvSpPr>
        <p:spPr bwMode="auto">
          <a:xfrm>
            <a:off x="6811645" y="2178418"/>
            <a:ext cx="6967101" cy="4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76" name="Rectangle 428"/>
          <p:cNvSpPr>
            <a:spLocks noChangeArrowheads="1"/>
          </p:cNvSpPr>
          <p:nvPr/>
        </p:nvSpPr>
        <p:spPr bwMode="auto">
          <a:xfrm>
            <a:off x="9457239" y="914395"/>
            <a:ext cx="5833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" name="Rectangle 491"/>
          <p:cNvSpPr>
            <a:spLocks noChangeArrowheads="1"/>
          </p:cNvSpPr>
          <p:nvPr/>
        </p:nvSpPr>
        <p:spPr bwMode="auto">
          <a:xfrm>
            <a:off x="6330773" y="1492616"/>
            <a:ext cx="7031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56" name="Rectangle 538"/>
          <p:cNvSpPr>
            <a:spLocks noChangeArrowheads="1"/>
          </p:cNvSpPr>
          <p:nvPr/>
        </p:nvSpPr>
        <p:spPr bwMode="auto">
          <a:xfrm>
            <a:off x="11393492" y="2768147"/>
            <a:ext cx="68574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103</Words>
  <Application>Microsoft Office PowerPoint</Application>
  <PresentationFormat>Custom</PresentationFormat>
  <Paragraphs>31</Paragraphs>
  <Slides>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Arial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DMC-TB</cp:lastModifiedBy>
  <cp:revision>49</cp:revision>
  <dcterms:created xsi:type="dcterms:W3CDTF">2020-03-20T02:55:10Z</dcterms:created>
  <dcterms:modified xsi:type="dcterms:W3CDTF">2020-03-24T06:08:39Z</dcterms:modified>
</cp:coreProperties>
</file>